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7" r:id="rId5"/>
    <p:sldId id="266" r:id="rId6"/>
    <p:sldId id="26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76" y="-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May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802.11 Working Group Meeting, May 2013, held at Hilton Waikoloa, Big Island, Hawai‘i.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Thanks to </a:t>
            </a:r>
            <a:r>
              <a:rPr lang="en-GB" dirty="0" smtClean="0"/>
              <a:t>Mark Hamilton and </a:t>
            </a:r>
            <a:r>
              <a:rPr lang="en-GB" dirty="0" smtClean="0"/>
              <a:t>Stephen P. Pope w</a:t>
            </a:r>
            <a:r>
              <a:rPr lang="en-GB" dirty="0" smtClean="0"/>
              <a:t>ho served as </a:t>
            </a:r>
            <a:r>
              <a:rPr lang="en-GB" dirty="0" smtClean="0"/>
              <a:t>Secretary Pro-Tem for the two </a:t>
            </a:r>
            <a:r>
              <a:rPr lang="en-GB" dirty="0" err="1" smtClean="0"/>
              <a:t>TGak</a:t>
            </a:r>
            <a:r>
              <a:rPr lang="en-GB" dirty="0" smtClean="0"/>
              <a:t> sessions.</a:t>
            </a:r>
          </a:p>
          <a:p>
            <a:pPr marL="0" indent="0"/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submissions (see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ARC SC Tuesday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13/425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13/</a:t>
            </a:r>
            <a:r>
              <a:rPr lang="en-GB" sz="2400" dirty="0" smtClean="0"/>
              <a:t>0404r5.</a:t>
            </a:r>
            <a:endParaRPr lang="en-GB" sz="2400" dirty="0" smtClean="0"/>
          </a:p>
          <a:p>
            <a:pPr>
              <a:buFont typeface="Times New Roman" pitchFamily="16" charset="0"/>
              <a:buChar char="•"/>
            </a:pPr>
            <a:endParaRPr lang="en-GB" sz="28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Teleconferences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</a:t>
            </a:r>
            <a:r>
              <a:rPr lang="en-US" sz="2400" dirty="0" smtClean="0"/>
              <a:t>June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June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July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</a:t>
            </a:r>
            <a:r>
              <a:rPr lang="en-US" sz="2400" dirty="0"/>
              <a:t>at 5pm Eastern US time</a:t>
            </a:r>
            <a:r>
              <a:rPr lang="en-GB" sz="2400" dirty="0"/>
              <a:t> </a:t>
            </a:r>
            <a:r>
              <a:rPr lang="en-GB" sz="2400" dirty="0" smtClean="0"/>
              <a:t>to be joint </a:t>
            </a:r>
            <a:r>
              <a:rPr lang="en-GB" sz="2400" dirty="0"/>
              <a:t>with </a:t>
            </a:r>
            <a:r>
              <a:rPr lang="en-GB" sz="2400" dirty="0" smtClean="0"/>
              <a:t>802.1Qbz if mutually convenient.</a:t>
            </a:r>
            <a:endParaRPr lang="en-GB" sz="2400" dirty="0"/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686653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/406r4, “</a:t>
            </a:r>
            <a:r>
              <a:rPr lang="en-GB" sz="2400" dirty="0"/>
              <a:t>P802.1Qbz + P802.11ak Proposed Division of Work”, Norman Finn / Brian Hart (Cisco</a:t>
            </a:r>
            <a:r>
              <a:rPr lang="en-GB" sz="2400" dirty="0" smtClean="0"/>
              <a:t>)</a:t>
            </a:r>
            <a:endParaRPr lang="en-GB" sz="2400" dirty="0"/>
          </a:p>
          <a:p>
            <a:pPr lvl="1">
              <a:buFont typeface="Arial"/>
              <a:buChar char="•"/>
            </a:pPr>
            <a:r>
              <a:rPr lang="en-US" sz="2400" dirty="0"/>
              <a:t>13/526r0, “Sub-Setting”, Donald Eastlake </a:t>
            </a:r>
            <a:r>
              <a:rPr lang="en-US" sz="2400" dirty="0" smtClean="0"/>
              <a:t>(</a:t>
            </a:r>
            <a:r>
              <a:rPr lang="en-US" sz="2400" dirty="0"/>
              <a:t>Huawei Technologies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/479r0, “Portal diagram with DS using bridged network”, Mark Hamilton (</a:t>
            </a:r>
            <a:r>
              <a:rPr lang="en-US" sz="2400" dirty="0" err="1"/>
              <a:t>Spectralink</a:t>
            </a:r>
            <a:r>
              <a:rPr lang="en-US" sz="2400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/115r4, “Considerations on AP Architectural models”, Mark Hamilton (</a:t>
            </a:r>
            <a:r>
              <a:rPr lang="en-US" sz="2400" dirty="0" err="1"/>
              <a:t>Spectralink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an architectural model for 802.11ak.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Consider selection of an Editor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802.1Qbz.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process and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451</Words>
  <Application>Microsoft Macintosh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TGak May Closing Report</vt:lpstr>
      <vt:lpstr>Abstract</vt:lpstr>
      <vt:lpstr>TGak Closing Report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43</cp:revision>
  <cp:lastPrinted>1601-01-01T00:00:00Z</cp:lastPrinted>
  <dcterms:created xsi:type="dcterms:W3CDTF">2010-02-15T12:38:41Z</dcterms:created>
  <dcterms:modified xsi:type="dcterms:W3CDTF">2013-05-17T05:53:03Z</dcterms:modified>
  <cp:category/>
</cp:coreProperties>
</file>