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88" d="100"/>
          <a:sy n="88" d="100"/>
        </p:scale>
        <p:origin x="-360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802.11-13/1460r0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1460r1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November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</a:t>
            </a:r>
            <a:r>
              <a:rPr lang="en-GB" sz="2000" b="0" dirty="0" smtClean="0"/>
              <a:t>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November 2013, held in Dallas, Texas.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Adopted the solution to the sub-setting problem in 1</a:t>
            </a:r>
            <a:r>
              <a:rPr lang="en-US" dirty="0" smtClean="0"/>
              <a:t>1</a:t>
            </a:r>
            <a:r>
              <a:rPr lang="en-US" dirty="0"/>
              <a:t>-13/</a:t>
            </a:r>
            <a:r>
              <a:rPr lang="en-US" dirty="0" smtClean="0"/>
              <a:t>526r3.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Adopted a timeline.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Received, discussed, and in some cases produced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</a:t>
            </a:r>
            <a:r>
              <a:rPr lang="en-GB" dirty="0" smtClean="0"/>
              <a:t>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There were no objections to </a:t>
            </a:r>
            <a:r>
              <a:rPr lang="en-GB" dirty="0"/>
              <a:t>solution </a:t>
            </a:r>
            <a:r>
              <a:rPr lang="en-GB" dirty="0" smtClean="0"/>
              <a:t>the tagging problem in 13/1216r0, either in 11ak or at the joint meeting.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minutes of this </a:t>
            </a:r>
            <a:r>
              <a:rPr lang="en-GB" dirty="0" err="1"/>
              <a:t>TGak</a:t>
            </a:r>
            <a:r>
              <a:rPr lang="en-GB" dirty="0"/>
              <a:t> meeting will be in 11-13</a:t>
            </a:r>
            <a:r>
              <a:rPr lang="en-GB" dirty="0" smtClean="0"/>
              <a:t>/1463 </a:t>
            </a:r>
            <a:r>
              <a:rPr lang="en-GB" dirty="0"/>
              <a:t>and an annotated agenda is in 11-13</a:t>
            </a:r>
            <a:r>
              <a:rPr lang="en-GB" dirty="0" smtClean="0"/>
              <a:t>/1271.</a:t>
            </a:r>
            <a:endParaRPr lang="en-GB" sz="1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0952, </a:t>
            </a:r>
            <a:r>
              <a:rPr lang="en-GB" sz="2200" dirty="0"/>
              <a:t>“Stacking Tags in LLC Media”</a:t>
            </a:r>
            <a:r>
              <a:rPr lang="en-US" sz="2200" dirty="0"/>
              <a:t>, Norm Finn (</a:t>
            </a:r>
            <a:r>
              <a:rPr lang="en-US" sz="2200" dirty="0" smtClean="0"/>
              <a:t>Cisco)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1216, </a:t>
            </a:r>
            <a:r>
              <a:rPr lang="en-GB" sz="2200" dirty="0"/>
              <a:t>“Tag Solution – Proposal 2”, Mark Hamilton (</a:t>
            </a:r>
            <a:r>
              <a:rPr lang="en-GB" sz="2200" dirty="0" err="1"/>
              <a:t>Spectralink</a:t>
            </a:r>
            <a:r>
              <a:rPr lang="en-GB" sz="2200" dirty="0" smtClean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0693, </a:t>
            </a:r>
            <a:r>
              <a:rPr lang="en-GB" sz="2200" dirty="0"/>
              <a:t>“</a:t>
            </a:r>
            <a:r>
              <a:rPr lang="en-US" sz="2200" dirty="0"/>
              <a:t>Comparison of Receiver Subset Techniques</a:t>
            </a:r>
            <a:r>
              <a:rPr lang="en-GB" sz="2200" dirty="0"/>
              <a:t>”, Norm Finn (Cisco</a:t>
            </a:r>
            <a:r>
              <a:rPr lang="en-GB" sz="2200" dirty="0" smtClean="0"/>
              <a:t>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</a:t>
            </a:r>
            <a:r>
              <a:rPr lang="en-GB" sz="2200" dirty="0" smtClean="0"/>
              <a:t>0562, </a:t>
            </a:r>
            <a:r>
              <a:rPr lang="en-GB" sz="2200" dirty="0"/>
              <a:t>“Sub-Setting”,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200" dirty="0" smtClean="0"/>
              <a:t>13</a:t>
            </a:r>
            <a:r>
              <a:rPr lang="en-GB" sz="2200" dirty="0"/>
              <a:t>/1453r0, “Testing 802.1Qbz consensus for LLC media”, Norm Finn (Cisco</a:t>
            </a:r>
            <a:r>
              <a:rPr lang="en-GB" sz="2200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sz="2200" dirty="0" smtClean="0"/>
              <a:t>13</a:t>
            </a:r>
            <a:r>
              <a:rPr lang="en-US" sz="2200" dirty="0"/>
              <a:t>/1458r0, “The use of 802.11 Timing Measurement with P802.1AS in the context of P802.11ak”, Kevin B. Stanton (</a:t>
            </a:r>
            <a:r>
              <a:rPr lang="en-US" sz="2200" dirty="0" smtClean="0"/>
              <a:t>Intel)</a:t>
            </a:r>
            <a:endParaRPr lang="en-GB" sz="2200" dirty="0" smtClean="0"/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endParaRPr lang="en-GB" sz="2200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1 hour teleconferences, to be joint with 802.1Qbz if mutually convenient, on </a:t>
            </a:r>
            <a:r>
              <a:rPr lang="en-US" sz="2200" dirty="0"/>
              <a:t>Monday, </a:t>
            </a:r>
            <a:r>
              <a:rPr lang="en-US" sz="2200" dirty="0" err="1" smtClean="0"/>
              <a:t>Nopvember</a:t>
            </a:r>
            <a:r>
              <a:rPr lang="en-US" sz="2200" dirty="0" smtClean="0"/>
              <a:t> 25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December 9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and January 6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January 2014 Plans</a:t>
            </a:r>
            <a:endParaRPr lang="en-GB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Adopt a Draft 0.1 covering the sub-setting and tagging problems.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802.1Qbz.</a:t>
            </a:r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</TotalTime>
  <Words>479</Words>
  <Application>Microsoft Macintosh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November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58</cp:revision>
  <cp:lastPrinted>1601-01-01T00:00:00Z</cp:lastPrinted>
  <dcterms:created xsi:type="dcterms:W3CDTF">2010-02-15T12:38:41Z</dcterms:created>
  <dcterms:modified xsi:type="dcterms:W3CDTF">2013-11-15T14:52:25Z</dcterms:modified>
  <cp:category/>
</cp:coreProperties>
</file>