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2" d="100"/>
          <a:sy n="102" d="100"/>
        </p:scale>
        <p:origin x="-88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802.11-14/0697r1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0697r1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May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05-15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May </a:t>
            </a:r>
            <a:r>
              <a:rPr lang="en-GB" dirty="0" smtClean="0"/>
              <a:t>2014</a:t>
            </a:r>
            <a:r>
              <a:rPr lang="en-GB" dirty="0" smtClean="0"/>
              <a:t>, held in </a:t>
            </a:r>
            <a:r>
              <a:rPr lang="en-GB" dirty="0" smtClean="0"/>
              <a:t>Waikoloa, Hawai‘i.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Selected Officers (including a new Secretary as Yan </a:t>
            </a:r>
            <a:r>
              <a:rPr lang="en-US" dirty="0" err="1" smtClean="0"/>
              <a:t>Zhuang</a:t>
            </a:r>
            <a:r>
              <a:rPr lang="en-US" dirty="0" smtClean="0"/>
              <a:t> is unable to continue to serve):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Chair and Editor: Donald E. Eastlake, III (Huawei)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Vice-Chair: Mark Hamilton (</a:t>
            </a:r>
            <a:r>
              <a:rPr lang="en-US" dirty="0" err="1" smtClean="0"/>
              <a:t>Spectralink</a:t>
            </a:r>
            <a:r>
              <a:rPr lang="en-US" dirty="0" smtClean="0"/>
              <a:t>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Vice-Editor: Norm Finn (Cisco)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Secretary: </a:t>
            </a:r>
            <a:r>
              <a:rPr lang="en-US" dirty="0" err="1" smtClean="0"/>
              <a:t>Filip</a:t>
            </a:r>
            <a:r>
              <a:rPr lang="en-US" dirty="0" smtClean="0"/>
              <a:t> </a:t>
            </a:r>
            <a:r>
              <a:rPr lang="en-US" dirty="0" err="1" smtClean="0"/>
              <a:t>Mestanov</a:t>
            </a:r>
            <a:r>
              <a:rPr lang="en-US" dirty="0" smtClean="0"/>
              <a:t> (Ericsson)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Resolved 65% of the comments from CC17 and directed Editor to produce a D0.02 incorporating those resolutions.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 </a:t>
            </a:r>
            <a:r>
              <a:rPr lang="en-GB" dirty="0" smtClean="0"/>
              <a:t>and discussed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minutes of this </a:t>
            </a:r>
            <a:r>
              <a:rPr lang="en-GB" dirty="0" err="1"/>
              <a:t>TGak</a:t>
            </a:r>
            <a:r>
              <a:rPr lang="en-GB" dirty="0"/>
              <a:t> meeting will be in 11-</a:t>
            </a:r>
            <a:r>
              <a:rPr lang="en-GB" dirty="0" smtClean="0"/>
              <a:t>14/</a:t>
            </a:r>
            <a:r>
              <a:rPr lang="en-GB" dirty="0" smtClean="0"/>
              <a:t>0698 </a:t>
            </a:r>
            <a:r>
              <a:rPr lang="en-GB" dirty="0"/>
              <a:t>and an annotated agenda is in 11-</a:t>
            </a:r>
            <a:r>
              <a:rPr lang="en-GB" dirty="0" smtClean="0"/>
              <a:t>14/</a:t>
            </a:r>
            <a:r>
              <a:rPr lang="en-GB" dirty="0" smtClean="0"/>
              <a:t>0697.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  <a:endParaRPr lang="en-GB" sz="28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-14/0562r0, Mark Hamilton (</a:t>
            </a:r>
            <a:r>
              <a:rPr lang="en-US" sz="2400" dirty="0" err="1"/>
              <a:t>Spectralink</a:t>
            </a:r>
            <a:r>
              <a:rPr lang="en-US" sz="2400" dirty="0"/>
              <a:t>), “802.11ak and 802.1AC Convergence Function”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11-14/0599r0, Mark Hamilton (</a:t>
            </a:r>
            <a:r>
              <a:rPr lang="en-US" sz="2400" dirty="0" err="1"/>
              <a:t>Spectralink</a:t>
            </a:r>
            <a:r>
              <a:rPr lang="en-US" sz="2400" dirty="0"/>
              <a:t>), “</a:t>
            </a:r>
            <a:r>
              <a:rPr lang="en-US" altLang="zh-TW" sz="2400" dirty="0">
                <a:ea typeface="ＭＳ Ｐゴシック" pitchFamily="34" charset="-128"/>
              </a:rPr>
              <a:t>802.11ak Figures</a:t>
            </a:r>
            <a:r>
              <a:rPr lang="en-US" altLang="zh-TW" sz="2400" dirty="0" smtClean="0">
                <a:ea typeface="ＭＳ Ｐゴシック" pitchFamily="34" charset="-128"/>
              </a:rPr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ea typeface="ＭＳ Ｐゴシック" pitchFamily="34" charset="-128"/>
              </a:rPr>
              <a:t>11-14/0496r1, </a:t>
            </a:r>
            <a:r>
              <a:rPr lang="en-US" sz="2400" dirty="0" smtClean="0">
                <a:ea typeface="ＭＳ Ｐゴシック" pitchFamily="34" charset="-128"/>
              </a:rPr>
              <a:t>David </a:t>
            </a:r>
            <a:r>
              <a:rPr lang="en-US" sz="2400" dirty="0" err="1" smtClean="0">
                <a:ea typeface="ＭＳ Ｐゴシック" pitchFamily="34" charset="-128"/>
              </a:rPr>
              <a:t>Kloper</a:t>
            </a:r>
            <a:r>
              <a:rPr lang="en-US" sz="2400" dirty="0" smtClean="0">
                <a:ea typeface="ＭＳ Ｐゴシック" pitchFamily="34" charset="-128"/>
              </a:rPr>
              <a:t> (Cisco), “</a:t>
            </a:r>
            <a:r>
              <a:rPr lang="en-GB" sz="2400" dirty="0"/>
              <a:t>A Vastly Simpler Alternative for P802.11ak</a:t>
            </a:r>
            <a:r>
              <a:rPr lang="en-US" sz="2400" dirty="0">
                <a:ea typeface="ＭＳ Ｐゴシック" pitchFamily="34" charset="-128"/>
              </a:rPr>
              <a:t>”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endParaRPr lang="en-GB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June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, </a:t>
            </a:r>
            <a:r>
              <a:rPr lang="en-US" sz="2400" dirty="0" smtClean="0"/>
              <a:t>June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June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</a:t>
            </a:r>
            <a:r>
              <a:rPr lang="en-US" sz="2200" dirty="0" smtClean="0"/>
              <a:t>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2014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comment resolution on CC17.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</a:t>
            </a:r>
            <a:r>
              <a:rPr lang="en-GB" sz="2400" dirty="0" smtClean="0"/>
              <a:t>D1.0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802.1.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</TotalTime>
  <Words>446</Words>
  <Application>Microsoft Macintosh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May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73</cp:revision>
  <cp:lastPrinted>1601-01-01T00:00:00Z</cp:lastPrinted>
  <dcterms:created xsi:type="dcterms:W3CDTF">2010-02-15T12:38:41Z</dcterms:created>
  <dcterms:modified xsi:type="dcterms:W3CDTF">2014-05-16T01:01:15Z</dcterms:modified>
  <cp:category/>
</cp:coreProperties>
</file>