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6" r:id="rId3"/>
    <p:sldId id="276" r:id="rId4"/>
    <p:sldId id="280" r:id="rId5"/>
    <p:sldId id="28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5817" autoAdjust="0"/>
  </p:normalViewPr>
  <p:slideViewPr>
    <p:cSldViewPr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2958" y="2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159250" y="8985250"/>
            <a:ext cx="2127250" cy="295275"/>
          </a:xfrm>
          <a:ln/>
        </p:spPr>
        <p:txBody>
          <a:bodyPr/>
          <a:lstStyle/>
          <a:p>
            <a:r>
              <a:rPr lang="en-US" altLang="zh-TW" dirty="0" err="1">
                <a:solidFill>
                  <a:schemeClr val="tx1"/>
                </a:solidFill>
              </a:rPr>
              <a:t>Amichai</a:t>
            </a:r>
            <a:r>
              <a:rPr lang="en-US" altLang="zh-TW" dirty="0">
                <a:solidFill>
                  <a:schemeClr val="tx1"/>
                </a:solidFill>
              </a:rPr>
              <a:t> </a:t>
            </a:r>
            <a:r>
              <a:rPr lang="en-US" altLang="zh-TW" dirty="0" err="1">
                <a:solidFill>
                  <a:schemeClr val="tx1"/>
                </a:solidFill>
              </a:rPr>
              <a:t>Sanderovich</a:t>
            </a:r>
            <a:r>
              <a:rPr lang="en-GB" dirty="0"/>
              <a:t>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9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4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467100" y="96838"/>
            <a:ext cx="2813050" cy="211137"/>
          </a:xfrm>
          <a:ln/>
        </p:spPr>
        <p:txBody>
          <a:bodyPr/>
          <a:lstStyle/>
          <a:p>
            <a:r>
              <a:rPr lang="en-US"/>
              <a:t>doc.: </a:t>
            </a:r>
            <a:r>
              <a:rPr lang="en-GB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1441450" cy="211137"/>
          </a:xfrm>
          <a:ln/>
        </p:spPr>
        <p:txBody>
          <a:bodyPr/>
          <a:lstStyle/>
          <a:p>
            <a:r>
              <a:rPr lang="en-US"/>
              <a:t>September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76701" y="8985250"/>
            <a:ext cx="2203450" cy="180975"/>
          </a:xfrm>
          <a:ln/>
        </p:spPr>
        <p:txBody>
          <a:bodyPr/>
          <a:lstStyle/>
          <a:p>
            <a:r>
              <a:rPr lang="en-US" altLang="zh-TW">
                <a:solidFill>
                  <a:schemeClr val="tx1"/>
                </a:solidFill>
              </a:rPr>
              <a:t>Amichai Sanderovich</a:t>
            </a:r>
            <a:r>
              <a:rPr lang="en-GB"/>
              <a:t>, Qualcomm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err="1" smtClean="0">
                <a:solidFill>
                  <a:schemeClr val="tx1"/>
                </a:solidFill>
              </a:rPr>
              <a:t>Amichai</a:t>
            </a:r>
            <a:r>
              <a:rPr lang="en-US" altLang="zh-TW" dirty="0" smtClean="0">
                <a:solidFill>
                  <a:schemeClr val="tx1"/>
                </a:solidFill>
              </a:rPr>
              <a:t> </a:t>
            </a:r>
            <a:r>
              <a:rPr lang="en-US" altLang="zh-TW" dirty="0" err="1" smtClean="0">
                <a:solidFill>
                  <a:schemeClr val="tx1"/>
                </a:solidFill>
              </a:rPr>
              <a:t>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 smtClean="0"/>
              <a:t>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802.11-14/1487r0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6078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cs typeface="Times New Roman"/>
              </a:rPr>
              <a:t>NG60 Channel model challenges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2014-11-04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921895"/>
              </p:ext>
            </p:extLst>
          </p:nvPr>
        </p:nvGraphicFramePr>
        <p:xfrm>
          <a:off x="506413" y="2306638"/>
          <a:ext cx="7639050" cy="343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4" imgW="8221271" imgH="3693051" progId="Word.Document.8">
                  <p:embed/>
                </p:oleObj>
              </mc:Choice>
              <mc:Fallback>
                <p:oleObj name="Document" r:id="rId4" imgW="8221271" imgH="36930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06638"/>
                        <a:ext cx="7639050" cy="3433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NG60 features required by the channel model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bonding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streams 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Multi-users channel (MU-MIMO): focus on DL-MU-MIMO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Interference and dense deployment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Outdoor channel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794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Channel </a:t>
            </a:r>
            <a:r>
              <a:rPr lang="en-US" dirty="0" smtClean="0">
                <a:solidFill>
                  <a:schemeClr val="tx2"/>
                </a:solidFill>
              </a:rPr>
              <a:t>Bonding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200" dirty="0">
                <a:latin typeface="Times New Roman"/>
                <a:cs typeface="Times New Roman"/>
              </a:rPr>
              <a:t>Non-ideal antenna frequency responses</a:t>
            </a:r>
          </a:p>
          <a:p>
            <a:r>
              <a:rPr lang="en-US" sz="2200" dirty="0">
                <a:latin typeface="Times New Roman"/>
                <a:cs typeface="Times New Roman"/>
              </a:rPr>
              <a:t>Reflection, penetration and diffraction coefficients @ </a:t>
            </a:r>
            <a:r>
              <a:rPr lang="en-US" sz="2200" dirty="0" err="1">
                <a:latin typeface="Times New Roman"/>
                <a:cs typeface="Times New Roman"/>
              </a:rPr>
              <a:t>mmWave</a:t>
            </a:r>
            <a:r>
              <a:rPr lang="en-US" sz="2200" dirty="0">
                <a:latin typeface="Times New Roman"/>
                <a:cs typeface="Times New Roman"/>
              </a:rPr>
              <a:t> are often frequency dependent due to the small wavelength</a:t>
            </a:r>
          </a:p>
          <a:p>
            <a:r>
              <a:rPr lang="en-US" sz="2200" dirty="0">
                <a:latin typeface="Times New Roman"/>
                <a:cs typeface="Times New Roman"/>
              </a:rPr>
              <a:t>RF circuitry, including the shifters and combiners, have some frequency response</a:t>
            </a:r>
          </a:p>
          <a:p>
            <a:r>
              <a:rPr lang="en-US" sz="2200" dirty="0">
                <a:latin typeface="Times New Roman"/>
                <a:cs typeface="Times New Roman"/>
              </a:rPr>
              <a:t>Extremely high BW in channel model distinguishes different paths (&gt;4cm apart</a:t>
            </a:r>
            <a:r>
              <a:rPr lang="en-US" sz="2200" dirty="0" smtClean="0">
                <a:latin typeface="Times New Roman"/>
                <a:cs typeface="Times New Roman"/>
              </a:rPr>
              <a:t>)</a:t>
            </a:r>
            <a:r>
              <a:rPr lang="en-US" sz="2200" dirty="0" smtClean="0">
                <a:latin typeface="Times New Roman"/>
                <a:cs typeface="Times New Roman"/>
                <a:sym typeface="Wingdings" panose="05000000000000000000" pitchFamily="2" charset="2"/>
              </a:rPr>
              <a:t></a:t>
            </a:r>
            <a:r>
              <a:rPr lang="en-US" sz="2200" dirty="0" smtClean="0">
                <a:latin typeface="Times New Roman"/>
                <a:cs typeface="Times New Roman"/>
              </a:rPr>
              <a:t> </a:t>
            </a:r>
            <a:r>
              <a:rPr lang="en-US" sz="2200" dirty="0">
                <a:latin typeface="Times New Roman"/>
                <a:cs typeface="Times New Roman"/>
              </a:rPr>
              <a:t>More time-domain coefficients are deterministic</a:t>
            </a:r>
          </a:p>
          <a:p>
            <a:r>
              <a:rPr lang="en-US" sz="2200" dirty="0">
                <a:latin typeface="Times New Roman"/>
                <a:cs typeface="Times New Roman"/>
              </a:rPr>
              <a:t>Outdoor frequency response depends on medium absorption</a:t>
            </a:r>
          </a:p>
          <a:p>
            <a:r>
              <a:rPr lang="en-US" sz="2200" dirty="0">
                <a:latin typeface="Times New Roman"/>
                <a:cs typeface="Times New Roman"/>
              </a:rPr>
              <a:t>Outdoor channel with Doppler spreads/fast fading</a:t>
            </a:r>
            <a:br>
              <a:rPr lang="en-US" sz="2200" dirty="0">
                <a:latin typeface="Times New Roman"/>
                <a:cs typeface="Times New Roman"/>
              </a:rPr>
            </a:br>
            <a:endParaRPr lang="en-US" sz="22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7840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47723" y="711219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it-IT" sz="3200" b="1" dirty="0">
                <a:solidFill>
                  <a:schemeClr val="tx2"/>
                </a:solidFill>
              </a:rPr>
              <a:t>MIMO/MU-MIMO in the channel model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47723" y="1309710"/>
            <a:ext cx="7353277" cy="4786290"/>
          </a:xfrm>
        </p:spPr>
        <p:txBody>
          <a:bodyPr>
            <a:normAutofit fontScale="70000" lnSpcReduction="20000"/>
          </a:bodyPr>
          <a:lstStyle/>
          <a:p>
            <a:r>
              <a:rPr lang="en-US" sz="2200" dirty="0">
                <a:latin typeface="Times New Roman"/>
                <a:cs typeface="Times New Roman"/>
              </a:rPr>
              <a:t>SISO model focuses on the largest singular value</a:t>
            </a:r>
          </a:p>
          <a:p>
            <a:r>
              <a:rPr lang="en-US" sz="2200" dirty="0">
                <a:latin typeface="Times New Roman"/>
                <a:cs typeface="Times New Roman"/>
              </a:rPr>
              <a:t>MIMO model should predict several singular </a:t>
            </a:r>
            <a:r>
              <a:rPr lang="en-US" sz="2200" dirty="0" smtClean="0">
                <a:latin typeface="Times New Roman"/>
                <a:cs typeface="Times New Roman"/>
              </a:rPr>
              <a:t>values and provide correlation between streams, </a:t>
            </a:r>
            <a:r>
              <a:rPr lang="en-US" sz="2200" dirty="0">
                <a:latin typeface="Times New Roman"/>
                <a:cs typeface="Times New Roman"/>
              </a:rPr>
              <a:t>thus model should be extended with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Reflections with higher order (3rd were noticed in indoor measurements)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Diffraction, especially for NLOS, provides higher rank to the channel matrix </a:t>
            </a:r>
          </a:p>
          <a:p>
            <a:r>
              <a:rPr lang="en-US" sz="2200" dirty="0">
                <a:latin typeface="Times New Roman"/>
                <a:cs typeface="Times New Roman"/>
              </a:rPr>
              <a:t>Polarity characterization of reflections is required if polarity is to be used for spatial multiplication </a:t>
            </a:r>
          </a:p>
          <a:p>
            <a:r>
              <a:rPr lang="en-US" sz="2200" dirty="0">
                <a:latin typeface="Times New Roman"/>
                <a:cs typeface="Times New Roman"/>
              </a:rPr>
              <a:t>Antenna array intimately connected to the model: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Coupling between </a:t>
            </a:r>
            <a:r>
              <a:rPr lang="en-US" sz="1800" dirty="0" smtClean="0">
                <a:latin typeface="Times New Roman"/>
                <a:cs typeface="Times New Roman"/>
              </a:rPr>
              <a:t>subassemblies (S21), and between chains</a:t>
            </a:r>
            <a:endParaRPr lang="en-US" sz="1800" dirty="0">
              <a:latin typeface="Times New Roman"/>
              <a:cs typeface="Times New Roman"/>
            </a:endParaRPr>
          </a:p>
          <a:p>
            <a:r>
              <a:rPr lang="en-US" sz="2200" dirty="0">
                <a:latin typeface="Times New Roman"/>
                <a:cs typeface="Times New Roman"/>
              </a:rPr>
              <a:t>Subassembly patterns: 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Antenna elements pattern: patch, dipole, Yagi-</a:t>
            </a:r>
            <a:r>
              <a:rPr lang="en-US" sz="1800" dirty="0" err="1">
                <a:latin typeface="Times New Roman"/>
                <a:cs typeface="Times New Roman"/>
              </a:rPr>
              <a:t>Uda</a:t>
            </a:r>
            <a:r>
              <a:rPr lang="en-US" sz="1800" dirty="0">
                <a:latin typeface="Times New Roman"/>
                <a:cs typeface="Times New Roman"/>
              </a:rPr>
              <a:t>, combinations</a:t>
            </a:r>
          </a:p>
          <a:p>
            <a:r>
              <a:rPr lang="en-US" sz="2200" dirty="0">
                <a:latin typeface="Times New Roman"/>
                <a:cs typeface="Times New Roman"/>
              </a:rPr>
              <a:t>RF control circuits: phase resolution, gain resolution</a:t>
            </a:r>
          </a:p>
          <a:p>
            <a:r>
              <a:rPr lang="en-US" sz="2200" dirty="0">
                <a:latin typeface="Times New Roman"/>
                <a:cs typeface="Times New Roman"/>
              </a:rPr>
              <a:t>Array configuration algorithms included in model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SVD which is approximated by the RF circuitry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Max SNR approximated by the RF circuitry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Max SINR approximated by the RF circuitry</a:t>
            </a:r>
          </a:p>
          <a:p>
            <a:r>
              <a:rPr lang="en-US" sz="2200" dirty="0">
                <a:latin typeface="Times New Roman"/>
                <a:cs typeface="Times New Roman"/>
              </a:rPr>
              <a:t>Polarity separation of the array</a:t>
            </a:r>
          </a:p>
          <a:p>
            <a:r>
              <a:rPr lang="en-US" sz="2200" dirty="0">
                <a:latin typeface="Times New Roman"/>
                <a:cs typeface="Times New Roman"/>
              </a:rPr>
              <a:t>Outdoor vs. indoor antennas</a:t>
            </a:r>
          </a:p>
          <a:p>
            <a:pPr lvl="1"/>
            <a:r>
              <a:rPr lang="en-US" sz="1800" dirty="0">
                <a:latin typeface="Times New Roman"/>
                <a:cs typeface="Times New Roman"/>
              </a:rPr>
              <a:t>Outdoor arrays are more directional</a:t>
            </a:r>
          </a:p>
        </p:txBody>
      </p:sp>
    </p:spTree>
    <p:extLst>
      <p:ext uri="{BB962C8B-B14F-4D97-AF65-F5344CB8AC3E}">
        <p14:creationId xmlns:p14="http://schemas.microsoft.com/office/powerpoint/2010/main" val="19419995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US" altLang="zh-TW" dirty="0">
                <a:solidFill>
                  <a:schemeClr val="tx1"/>
                </a:solidFill>
              </a:rPr>
              <a:t>Amichai Sanderovich</a:t>
            </a:r>
            <a:r>
              <a:rPr lang="en-GB" dirty="0" smtClean="0"/>
              <a:t>, </a:t>
            </a:r>
            <a:r>
              <a:rPr lang="en-GB" dirty="0"/>
              <a:t>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2"/>
                </a:solidFill>
              </a:rPr>
              <a:t>Summary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3654" y="1309710"/>
            <a:ext cx="7772400" cy="4576719"/>
          </a:xfrm>
        </p:spPr>
        <p:txBody>
          <a:bodyPr/>
          <a:lstStyle/>
          <a:p>
            <a:r>
              <a:rPr lang="en-US" sz="2200" dirty="0">
                <a:latin typeface="Times New Roman"/>
                <a:cs typeface="Times New Roman"/>
              </a:rPr>
              <a:t>NG60 channel model is required for evaluations of specifications</a:t>
            </a:r>
          </a:p>
          <a:p>
            <a:r>
              <a:rPr lang="en-US" sz="2200" dirty="0">
                <a:latin typeface="Times New Roman"/>
                <a:cs typeface="Times New Roman"/>
              </a:rPr>
              <a:t>Channel model should be verified with measurements corresponding to the different scenarios</a:t>
            </a:r>
          </a:p>
          <a:p>
            <a:r>
              <a:rPr lang="en-US" sz="2200" dirty="0">
                <a:latin typeface="Times New Roman"/>
                <a:cs typeface="Times New Roman"/>
              </a:rPr>
              <a:t>Channel model should account for the unique challenges posed by the NG60, presented in this presentation</a:t>
            </a:r>
          </a:p>
          <a:p>
            <a:endParaRPr lang="en-US" sz="22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758365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886</TotalTime>
  <Words>397</Words>
  <Application>Microsoft Office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Microsoft Word 97 - 2003 Document</vt:lpstr>
      <vt:lpstr>NG60 Channel model challenges</vt:lpstr>
      <vt:lpstr>NG60 features required by the channel model</vt:lpstr>
      <vt:lpstr>Channel Bonding</vt:lpstr>
      <vt:lpstr>PowerPoint Presentation</vt:lpstr>
      <vt:lpstr>Summary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lastModifiedBy>Sanderovich, Amichai</cp:lastModifiedBy>
  <cp:revision>47</cp:revision>
  <cp:lastPrinted>1601-01-01T00:00:00Z</cp:lastPrinted>
  <dcterms:created xsi:type="dcterms:W3CDTF">2014-09-15T04:43:49Z</dcterms:created>
  <dcterms:modified xsi:type="dcterms:W3CDTF">2014-11-04T14:32:03Z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978291101</vt:i4>
  </property>
  <property fmtid="{D5CDD505-2E9C-101B-9397-08002B2CF9AE}" pid="3" name="_NewReviewCycle">
    <vt:lpwstr/>
  </property>
  <property fmtid="{D5CDD505-2E9C-101B-9397-08002B2CF9AE}" pid="4" name="_EmailSubject">
    <vt:lpwstr>Can you assign me a number for the presentation called:</vt:lpwstr>
  </property>
  <property fmtid="{D5CDD505-2E9C-101B-9397-08002B2CF9AE}" pid="5" name="_AuthorEmail">
    <vt:lpwstr>amichais@qti.qualcomm.com</vt:lpwstr>
  </property>
  <property fmtid="{D5CDD505-2E9C-101B-9397-08002B2CF9AE}" pid="6" name="_AuthorEmailDisplayName">
    <vt:lpwstr>Sanderovich, Amichai</vt:lpwstr>
  </property>
</Properties>
</file>