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7" r:id="rId4"/>
    <p:sldId id="298" r:id="rId5"/>
    <p:sldId id="300" r:id="rId6"/>
    <p:sldId id="29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7" autoAdjust="0"/>
  </p:normalViewPr>
  <p:slideViewPr>
    <p:cSldViewPr>
      <p:cViewPr varScale="1">
        <p:scale>
          <a:sx n="97" d="100"/>
          <a:sy n="97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802.11-15/0471r0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802.11-15/0471r0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802.11-15/0471r0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  <a:endParaRPr lang="en-US" smtClean="0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802.11-15/0471r0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  <a:endParaRPr lang="en-US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802.11-15/0471r0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March 2015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</a:t>
            </a:r>
            <a:r>
              <a:rPr lang="en-US" sz="1800" b="1" dirty="0" smtClean="0"/>
              <a:t>0471r0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March Closing </a:t>
            </a:r>
            <a:r>
              <a:rPr lang="en-US" dirty="0" smtClean="0"/>
              <a:t>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</a:t>
            </a:r>
            <a:r>
              <a:rPr lang="en-US" sz="2000" b="0" dirty="0" smtClean="0"/>
              <a:t>03-12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AK at the IEEE 802.11 Meeting, </a:t>
            </a:r>
            <a:r>
              <a:rPr lang="en-GB" dirty="0" smtClean="0"/>
              <a:t>March 2015</a:t>
            </a:r>
            <a:r>
              <a:rPr lang="en-GB" dirty="0" smtClean="0"/>
              <a:t>, </a:t>
            </a:r>
            <a:r>
              <a:rPr lang="en-GB" dirty="0"/>
              <a:t>held in </a:t>
            </a:r>
            <a:r>
              <a:rPr lang="en-GB" dirty="0" smtClean="0"/>
              <a:t>Berlin, Germany.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371600"/>
            <a:ext cx="7918648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Received and discussed the submissions listed on the next page. </a:t>
            </a:r>
            <a:r>
              <a:rPr lang="en-US" sz="2800" dirty="0" smtClean="0"/>
              <a:t>Resolved </a:t>
            </a:r>
            <a:r>
              <a:rPr lang="en-US" sz="2800" dirty="0" smtClean="0"/>
              <a:t>all remaining comments.</a:t>
            </a:r>
            <a:endParaRPr lang="en-US" sz="28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Motion passed in </a:t>
            </a:r>
            <a:r>
              <a:rPr lang="en-GB" sz="2800" dirty="0" err="1"/>
              <a:t>TGak</a:t>
            </a:r>
            <a:r>
              <a:rPr lang="en-GB" sz="2800" dirty="0"/>
              <a:t> to </a:t>
            </a:r>
            <a:r>
              <a:rPr lang="en-GB" sz="2800" dirty="0" smtClean="0"/>
              <a:t>direct the Editor to produce D1.0 go </a:t>
            </a:r>
            <a:r>
              <a:rPr lang="en-GB" sz="2800" dirty="0"/>
              <a:t>to Letter </a:t>
            </a:r>
            <a:r>
              <a:rPr lang="en-GB" sz="2800" dirty="0" smtClean="0"/>
              <a:t>Ballot.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Met </a:t>
            </a:r>
            <a:r>
              <a:rPr lang="en-GB" sz="2800" dirty="0"/>
              <a:t>jointly with </a:t>
            </a:r>
            <a:r>
              <a:rPr lang="en-GB" sz="2800" dirty="0" smtClean="0"/>
              <a:t>802.1Qbz </a:t>
            </a:r>
            <a:r>
              <a:rPr lang="en-GB" sz="2800" dirty="0" smtClean="0"/>
              <a:t>and ARC </a:t>
            </a:r>
            <a:r>
              <a:rPr lang="en-GB" sz="2800" dirty="0"/>
              <a:t>SC Thursday </a:t>
            </a:r>
            <a:r>
              <a:rPr lang="en-GB" sz="2800" dirty="0" smtClean="0"/>
              <a:t>AM1.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An </a:t>
            </a:r>
            <a:r>
              <a:rPr lang="en-GB" sz="2800" dirty="0"/>
              <a:t>annotated agenda is in </a:t>
            </a:r>
            <a:r>
              <a:rPr lang="en-GB" sz="2800" dirty="0" smtClean="0"/>
              <a:t>11-</a:t>
            </a:r>
            <a:r>
              <a:rPr lang="en-GB" sz="2800" dirty="0" smtClean="0"/>
              <a:t>15/</a:t>
            </a:r>
            <a:r>
              <a:rPr lang="en-GB" sz="2800" dirty="0" smtClean="0"/>
              <a:t>0237r11</a:t>
            </a:r>
            <a:r>
              <a:rPr lang="en-GB" sz="2800" dirty="0" smtClean="0"/>
              <a:t>.</a:t>
            </a:r>
            <a:endParaRPr lang="en-GB" sz="28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11-15/</a:t>
            </a:r>
            <a:r>
              <a:rPr lang="en-US" sz="2400" dirty="0" smtClean="0"/>
              <a:t>116, </a:t>
            </a:r>
            <a:r>
              <a:rPr lang="en-US" sz="2400" dirty="0"/>
              <a:t>“Assorted 11ak Improvements” Donald Eastlake (Huawei</a:t>
            </a:r>
            <a:r>
              <a:rPr lang="en-US" sz="2400" dirty="0" smtClean="0"/>
              <a:t>)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11-15/</a:t>
            </a:r>
            <a:r>
              <a:rPr lang="en-US" sz="2400" dirty="0" smtClean="0"/>
              <a:t>283, </a:t>
            </a:r>
            <a:r>
              <a:rPr lang="en-US" sz="2400" dirty="0"/>
              <a:t>“An adaptation of GCR for GLK links” Ganesh </a:t>
            </a:r>
            <a:r>
              <a:rPr lang="en-US" sz="2400" dirty="0" err="1"/>
              <a:t>Venkatesan</a:t>
            </a:r>
            <a:r>
              <a:rPr lang="en-US" sz="2400" dirty="0"/>
              <a:t> (Intel)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11-15/</a:t>
            </a:r>
            <a:r>
              <a:rPr lang="en-US" sz="2400" dirty="0" smtClean="0"/>
              <a:t>150, </a:t>
            </a:r>
            <a:r>
              <a:rPr lang="en-US" sz="2400" dirty="0"/>
              <a:t>“</a:t>
            </a:r>
            <a:r>
              <a:rPr lang="en-CA" sz="2400" dirty="0"/>
              <a:t>GCR using SYNRA for GLK</a:t>
            </a:r>
            <a:r>
              <a:rPr lang="en-US" sz="2400" dirty="0"/>
              <a:t>” Ganesh </a:t>
            </a:r>
            <a:r>
              <a:rPr lang="en-US" sz="2400" dirty="0" err="1"/>
              <a:t>Venkatesan</a:t>
            </a:r>
            <a:r>
              <a:rPr lang="en-US" sz="2400" dirty="0"/>
              <a:t> (Intel</a:t>
            </a:r>
            <a:r>
              <a:rPr lang="en-US" sz="2400" dirty="0" smtClean="0"/>
              <a:t>)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altLang="ja-JP" sz="2400" dirty="0">
                <a:cs typeface="ＭＳ Ｐゴシック" charset="0"/>
              </a:rPr>
              <a:t>11-15/</a:t>
            </a:r>
            <a:r>
              <a:rPr lang="en-US" altLang="ja-JP" sz="2400" dirty="0" smtClean="0">
                <a:cs typeface="ＭＳ Ｐゴシック" charset="0"/>
              </a:rPr>
              <a:t>415, </a:t>
            </a:r>
            <a:r>
              <a:rPr lang="en-US" altLang="ja-JP" sz="2400" dirty="0">
                <a:cs typeface="ＭＳ Ｐゴシック" charset="0"/>
              </a:rPr>
              <a:t>“Clause 5 proposed changes” Mark Hamilton (</a:t>
            </a:r>
            <a:r>
              <a:rPr lang="en-US" altLang="ja-JP" sz="2400" dirty="0" err="1">
                <a:cs typeface="ＭＳ Ｐゴシック" charset="0"/>
              </a:rPr>
              <a:t>SpectraLink</a:t>
            </a:r>
            <a:r>
              <a:rPr lang="en-US" altLang="ja-JP" sz="2400" dirty="0">
                <a:cs typeface="ＭＳ Ｐゴシック" charset="0"/>
              </a:rPr>
              <a:t>)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11-15/0454r0, “Some more DS architecture concepts” Mark Hamilton (</a:t>
            </a:r>
            <a:r>
              <a:rPr lang="en-GB" sz="2400" dirty="0" err="1"/>
              <a:t>SpectraLink</a:t>
            </a:r>
            <a:r>
              <a:rPr lang="en-GB" sz="2400" dirty="0" smtClean="0"/>
              <a:t>)</a:t>
            </a:r>
            <a:endParaRPr lang="en-US" sz="2400" dirty="0" smtClean="0"/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400" b="0" dirty="0" smtClean="0"/>
              <a:t>11</a:t>
            </a:r>
            <a:r>
              <a:rPr lang="en-US" sz="2400" b="0" dirty="0"/>
              <a:t>-15/462r1, “</a:t>
            </a:r>
            <a:r>
              <a:rPr lang="en-GB" sz="2400" b="0" dirty="0"/>
              <a:t>Clause 5 Changes for EPD</a:t>
            </a:r>
            <a:r>
              <a:rPr lang="en-US" sz="2400" b="0" dirty="0"/>
              <a:t>” Mark Hamilton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/>
            <a:r>
              <a:rPr lang="en-US" sz="2800" dirty="0">
                <a:cs typeface="ＭＳ Ｐゴシック" charset="0"/>
              </a:rPr>
              <a:t>M</a:t>
            </a:r>
            <a:r>
              <a:rPr lang="en-US" dirty="0">
                <a:cs typeface="ＭＳ Ｐゴシック" charset="0"/>
              </a:rPr>
              <a:t>otion:</a:t>
            </a:r>
            <a:r>
              <a:rPr lang="en-US" dirty="0"/>
              <a:t> </a:t>
            </a:r>
          </a:p>
          <a:p>
            <a:pPr lvl="0"/>
            <a:r>
              <a:rPr lang="en-US" sz="2000" dirty="0"/>
              <a:t>Having approved changes to P802.11ak_D0.07, as specified in 11-15/237r9,</a:t>
            </a:r>
          </a:p>
          <a:p>
            <a:pPr lvl="0"/>
            <a:r>
              <a:rPr lang="en-US" sz="2000" dirty="0"/>
              <a:t>Instruct the Editor to prepare a P802.11ak_D1.0 incorporating the changes, and</a:t>
            </a:r>
          </a:p>
          <a:p>
            <a:pPr lvl="0"/>
            <a:r>
              <a:rPr lang="en-US" sz="2000" dirty="0"/>
              <a:t>Approve a 30 day Working Group Technical Letter Ballot asking the question “Should P802.11ak_D1.0 be forwarded to Sponsor Ballot?”</a:t>
            </a:r>
            <a:endParaRPr lang="en-US" sz="2000" b="0" dirty="0">
              <a:cs typeface="ＭＳ Ｐゴシック" charset="0"/>
            </a:endParaRPr>
          </a:p>
          <a:p>
            <a:pPr lvl="1"/>
            <a:r>
              <a:rPr lang="en-US" sz="1800" dirty="0">
                <a:cs typeface="ＭＳ Ｐゴシック" charset="0"/>
              </a:rPr>
              <a:t>Mover: Mark Hamilton  </a:t>
            </a:r>
            <a:r>
              <a:rPr lang="en-US" sz="1800" dirty="0" smtClean="0">
                <a:cs typeface="ＭＳ Ｐゴシック" charset="0"/>
              </a:rPr>
              <a:t>  Seconder</a:t>
            </a:r>
            <a:r>
              <a:rPr lang="en-US" sz="1800" dirty="0">
                <a:cs typeface="ＭＳ Ｐゴシック" charset="0"/>
              </a:rPr>
              <a:t>: Richard Roy</a:t>
            </a:r>
          </a:p>
          <a:p>
            <a:pPr lvl="1"/>
            <a:r>
              <a:rPr lang="en-US" sz="1800" dirty="0">
                <a:cs typeface="ＭＳ Ｐゴシック" charset="0"/>
              </a:rPr>
              <a:t>Yes: 5   No: 0   Abstain: 0</a:t>
            </a:r>
            <a:endParaRPr lang="en-US" sz="1800" dirty="0">
              <a:cs typeface="ＭＳ Ｐゴシック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89270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</a:t>
            </a:r>
            <a:r>
              <a:rPr lang="en-GB" sz="2200" dirty="0" smtClean="0"/>
              <a:t>1 </a:t>
            </a:r>
            <a:r>
              <a:rPr lang="en-GB" sz="2200" dirty="0"/>
              <a:t>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400" dirty="0"/>
              <a:t>April 6</a:t>
            </a:r>
            <a:r>
              <a:rPr lang="en-US" sz="2400" baseline="30000" dirty="0"/>
              <a:t>th</a:t>
            </a:r>
            <a:r>
              <a:rPr lang="en-US" sz="2400" dirty="0"/>
              <a:t>, April 27</a:t>
            </a:r>
            <a:r>
              <a:rPr lang="en-US" sz="2400" baseline="30000" dirty="0"/>
              <a:t>th</a:t>
            </a:r>
            <a:r>
              <a:rPr lang="en-US" sz="2400" dirty="0"/>
              <a:t>, and May 4</a:t>
            </a:r>
            <a:r>
              <a:rPr lang="en-US" sz="2400" baseline="30000" dirty="0"/>
              <a:t>th</a:t>
            </a:r>
            <a:r>
              <a:rPr lang="en-US" sz="2400" dirty="0"/>
              <a:t> , </a:t>
            </a:r>
            <a:r>
              <a:rPr lang="en-US" sz="2400" dirty="0" smtClean="0"/>
              <a:t>all </a:t>
            </a:r>
            <a:r>
              <a:rPr lang="en-US" sz="2200" dirty="0" smtClean="0"/>
              <a:t>at 11am Eastern </a:t>
            </a:r>
            <a:r>
              <a:rPr lang="en-US" sz="2200" dirty="0"/>
              <a:t>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May 2015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Letter Ballot or, if the WG does not approve LB, improve the draft.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</a:t>
            </a:r>
            <a:r>
              <a:rPr lang="en-GB" sz="2400" dirty="0" smtClean="0"/>
              <a:t>meeting </a:t>
            </a:r>
            <a:r>
              <a:rPr lang="en-GB" sz="2400" dirty="0" smtClean="0"/>
              <a:t>with </a:t>
            </a:r>
            <a:r>
              <a:rPr lang="en-GB" sz="2400" dirty="0" smtClean="0"/>
              <a:t>802.11 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2146</TotalTime>
  <Words>488</Words>
  <Application>Microsoft Macintosh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Word 97 - 2004 Document</vt:lpstr>
      <vt:lpstr>TGak March Closing Report </vt:lpstr>
      <vt:lpstr>Abstract</vt:lpstr>
      <vt:lpstr>TGak Closing Report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130</cp:revision>
  <cp:lastPrinted>1998-02-10T13:28:06Z</cp:lastPrinted>
  <dcterms:created xsi:type="dcterms:W3CDTF">2009-07-15T16:38:20Z</dcterms:created>
  <dcterms:modified xsi:type="dcterms:W3CDTF">2015-03-12T18:52:31Z</dcterms:modified>
</cp:coreProperties>
</file>