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0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810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8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</a:t>
            </a:r>
            <a:r>
              <a:rPr lang="en-US" dirty="0" smtClean="0"/>
              <a:t>July 2015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NGP SG closing report for the </a:t>
            </a:r>
            <a:r>
              <a:rPr lang="en-US" dirty="0" smtClean="0"/>
              <a:t>Waikoloa meeting</a:t>
            </a:r>
            <a:r>
              <a:rPr lang="en-US" dirty="0" smtClean="0"/>
              <a:t>, </a:t>
            </a:r>
            <a:r>
              <a:rPr lang="en-US" dirty="0" smtClean="0"/>
              <a:t>July 2015.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800" b="0" dirty="0" smtClean="0"/>
              <a:t>Reviewed and motioned changes resulting from WGs and IEEE EC members feedback on PAR and CSD documents.</a:t>
            </a:r>
          </a:p>
          <a:p>
            <a:pPr marL="609600" indent="-609600"/>
            <a:r>
              <a:rPr lang="en-US" sz="2800" b="0" dirty="0" smtClean="0"/>
              <a:t>WG approved PAR and CSD for submittal to IEEE EC approval.</a:t>
            </a:r>
          </a:p>
          <a:p>
            <a:pPr marL="609600" indent="-609600"/>
            <a:r>
              <a:rPr lang="en-US" sz="2800" b="0" dirty="0" smtClean="0"/>
              <a:t>Approve motion to extended SG.</a:t>
            </a:r>
          </a:p>
          <a:p>
            <a:pPr marL="609600" indent="-609600"/>
            <a:r>
              <a:rPr lang="en-US" sz="2800" b="0" dirty="0" smtClean="0"/>
              <a:t>Total of 14 documents reviewed </a:t>
            </a:r>
            <a:r>
              <a:rPr lang="en-US" b="0" dirty="0" smtClean="0"/>
              <a:t>(use case, technical submissions)</a:t>
            </a:r>
            <a:r>
              <a:rPr lang="en-US" sz="2800" b="0" dirty="0" smtClean="0"/>
              <a:t>.</a:t>
            </a:r>
          </a:p>
          <a:p>
            <a:pPr marL="609600" indent="-609600"/>
            <a:endParaRPr lang="en-US" b="0" dirty="0" smtClean="0"/>
          </a:p>
          <a:p>
            <a:pPr marL="609600" indent="-609600"/>
            <a:r>
              <a:rPr lang="en-US" sz="2800" b="0" dirty="0" smtClean="0"/>
              <a:t>Agenda: See </a:t>
            </a:r>
            <a:r>
              <a:rPr lang="en-US" sz="2800" b="0" dirty="0" smtClean="0"/>
              <a:t>11-15/752</a:t>
            </a:r>
            <a:endParaRPr lang="en-US" sz="2800" b="0" dirty="0" smtClean="0"/>
          </a:p>
          <a:p>
            <a:pPr marL="0" indent="0">
              <a:buNone/>
            </a:pPr>
            <a:endParaRPr lang="en-US" sz="2800" b="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September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development of use case document to better detail necessary metrics and defining use cases.</a:t>
            </a:r>
          </a:p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If </a:t>
            </a:r>
            <a:r>
              <a:rPr lang="en-US" b="0" dirty="0"/>
              <a:t>needed </a:t>
            </a:r>
            <a:r>
              <a:rPr lang="en-US" b="0" dirty="0" smtClean="0"/>
              <a:t>to, respond </a:t>
            </a:r>
            <a:r>
              <a:rPr lang="en-US" b="0" dirty="0" smtClean="0"/>
              <a:t>to any feedback from IEEE EC or </a:t>
            </a:r>
            <a:r>
              <a:rPr lang="en-US" b="0" dirty="0" err="1" smtClean="0"/>
              <a:t>NesCom</a:t>
            </a:r>
            <a:r>
              <a:rPr lang="en-US" b="0" dirty="0" smtClean="0"/>
              <a:t>. </a:t>
            </a:r>
            <a:endParaRPr lang="en-US" b="0" dirty="0" smtClean="0"/>
          </a:p>
          <a:p>
            <a:pPr algn="just"/>
            <a:r>
              <a:rPr lang="en-US" altLang="en-US" b="0" dirty="0" smtClean="0"/>
              <a:t>Continue </a:t>
            </a:r>
            <a:r>
              <a:rPr lang="en-US" altLang="en-US" b="0" dirty="0" smtClean="0"/>
              <a:t>review of technical submissions (performance analysis, positioning techniques, </a:t>
            </a:r>
            <a:r>
              <a:rPr lang="en-US" altLang="en-US" b="0" dirty="0" smtClean="0"/>
              <a:t>challenges </a:t>
            </a:r>
            <a:r>
              <a:rPr lang="en-US" altLang="en-US" b="0" dirty="0" smtClean="0"/>
              <a:t>etc</a:t>
            </a:r>
            <a:r>
              <a:rPr lang="en-US" altLang="en-US" b="0" dirty="0"/>
              <a:t>.).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Sep.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10:00 </a:t>
            </a:r>
            <a:r>
              <a:rPr lang="en-US" altLang="en-US" dirty="0" smtClean="0"/>
              <a:t>AM – </a:t>
            </a:r>
            <a:r>
              <a:rPr lang="en-US" altLang="en-US" dirty="0"/>
              <a:t>11:00 </a:t>
            </a:r>
            <a:r>
              <a:rPr lang="en-US" altLang="en-US" dirty="0" smtClean="0"/>
              <a:t>ET.</a:t>
            </a:r>
          </a:p>
          <a:p>
            <a:pPr algn="just"/>
            <a:endParaRPr lang="en-US" altLang="en-US" dirty="0" smtClean="0"/>
          </a:p>
          <a:p>
            <a:pPr algn="just"/>
            <a:endParaRPr lang="en-US" altLang="en-US" dirty="0"/>
          </a:p>
          <a:p>
            <a:pPr algn="just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3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17650</TotalTime>
  <Words>248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802-11-PathProtection</vt:lpstr>
      <vt:lpstr>Document</vt:lpstr>
      <vt:lpstr>NGP SG July 2015 Closing Report</vt:lpstr>
      <vt:lpstr>Abstract</vt:lpstr>
      <vt:lpstr>Work Completed</vt:lpstr>
      <vt:lpstr>Goals for September meeting</vt:lpstr>
      <vt:lpstr>Conference Call Times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161</cp:revision>
  <cp:lastPrinted>1998-02-10T13:28:06Z</cp:lastPrinted>
  <dcterms:created xsi:type="dcterms:W3CDTF">2009-11-09T00:32:22Z</dcterms:created>
  <dcterms:modified xsi:type="dcterms:W3CDTF">2015-07-17T00:30:16Z</dcterms:modified>
</cp:coreProperties>
</file>