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2" r:id="rId2"/>
    <p:sldId id="273" r:id="rId3"/>
    <p:sldId id="270" r:id="rId4"/>
    <p:sldId id="274" r:id="rId5"/>
    <p:sldId id="27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32" y="1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04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52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2598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8109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8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July2015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30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802.11-15/0933r0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42566" cy="276999"/>
          </a:xfrm>
          <a:noFill/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SG </a:t>
            </a:r>
            <a:r>
              <a:rPr lang="en-US" dirty="0" smtClean="0"/>
              <a:t>July 2015 </a:t>
            </a:r>
            <a:r>
              <a:rPr lang="en-US" dirty="0" smtClean="0"/>
              <a:t>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/>
          </p:nvPr>
        </p:nvGraphicFramePr>
        <p:xfrm>
          <a:off x="708025" y="2743200"/>
          <a:ext cx="82438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8620208" imgH="996595" progId="Word.Document.8">
                  <p:embed/>
                </p:oleObj>
              </mc:Choice>
              <mc:Fallback>
                <p:oleObj name="Document" r:id="rId4" imgW="8620208" imgH="99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2743200"/>
                        <a:ext cx="8243888" cy="944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48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NGP SG closing report for the </a:t>
            </a:r>
            <a:r>
              <a:rPr lang="en-US" dirty="0" smtClean="0"/>
              <a:t>Waikoloa meeting</a:t>
            </a:r>
            <a:r>
              <a:rPr lang="en-US" dirty="0" smtClean="0"/>
              <a:t>, </a:t>
            </a:r>
            <a:r>
              <a:rPr lang="en-US" dirty="0" smtClean="0"/>
              <a:t>July 2015.</a:t>
            </a:r>
            <a:endParaRPr lang="en-US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17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Completed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 marL="609600" indent="-609600"/>
            <a:r>
              <a:rPr lang="en-US" sz="2800" b="0" dirty="0" smtClean="0"/>
              <a:t>Reviewed and motioned changes resulting from WGs and IEEE EC members feedback on PAR and CSD documents.</a:t>
            </a:r>
          </a:p>
          <a:p>
            <a:pPr marL="609600" indent="-609600"/>
            <a:r>
              <a:rPr lang="en-US" sz="2800" b="0" dirty="0" smtClean="0"/>
              <a:t>WG approved PAR and CSD for submittal to IEEE EC approval.</a:t>
            </a:r>
          </a:p>
          <a:p>
            <a:pPr marL="609600" indent="-609600"/>
            <a:r>
              <a:rPr lang="en-US" sz="2800" b="0" dirty="0" smtClean="0"/>
              <a:t>Approve motion to extended SG.</a:t>
            </a:r>
          </a:p>
          <a:p>
            <a:pPr marL="609600" indent="-609600"/>
            <a:r>
              <a:rPr lang="en-US" sz="2800" b="0" dirty="0" smtClean="0"/>
              <a:t>Total of 14 documents reviewed </a:t>
            </a:r>
            <a:r>
              <a:rPr lang="en-US" b="0" dirty="0" smtClean="0"/>
              <a:t>(use case, technical submissions)</a:t>
            </a:r>
            <a:r>
              <a:rPr lang="en-US" sz="2800" b="0" dirty="0" smtClean="0"/>
              <a:t>.</a:t>
            </a:r>
          </a:p>
          <a:p>
            <a:pPr marL="609600" indent="-609600"/>
            <a:endParaRPr lang="en-US" b="0" dirty="0" smtClean="0"/>
          </a:p>
          <a:p>
            <a:pPr marL="609600" indent="-609600"/>
            <a:r>
              <a:rPr lang="en-US" sz="2800" b="0" dirty="0" smtClean="0"/>
              <a:t>Agenda: See </a:t>
            </a:r>
            <a:r>
              <a:rPr lang="en-US" sz="2800" b="0" dirty="0" smtClean="0"/>
              <a:t>11-15/752</a:t>
            </a:r>
            <a:endParaRPr lang="en-US" sz="2800" b="0" dirty="0" smtClean="0"/>
          </a:p>
          <a:p>
            <a:pPr marL="0" indent="0">
              <a:buNone/>
            </a:pPr>
            <a:endParaRPr lang="en-US" sz="2800" b="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</a:t>
            </a:r>
            <a:r>
              <a:rPr lang="en-US" dirty="0" smtClean="0"/>
              <a:t>September meeting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 smtClean="0"/>
              <a:t>Continue development of use case document to better detail necessary metrics and defining use cases.</a:t>
            </a:r>
          </a:p>
          <a:p>
            <a:pPr>
              <a:buFont typeface="Times New Roman" pitchFamily="16" charset="0"/>
              <a:buChar char="•"/>
            </a:pPr>
            <a:r>
              <a:rPr lang="en-US" b="0" dirty="0" smtClean="0"/>
              <a:t>If </a:t>
            </a:r>
            <a:r>
              <a:rPr lang="en-US" b="0" dirty="0"/>
              <a:t>needed </a:t>
            </a:r>
            <a:r>
              <a:rPr lang="en-US" b="0" dirty="0" smtClean="0"/>
              <a:t>to, respond </a:t>
            </a:r>
            <a:r>
              <a:rPr lang="en-US" b="0" dirty="0" smtClean="0"/>
              <a:t>to any feedback from IEEE EC or </a:t>
            </a:r>
            <a:r>
              <a:rPr lang="en-US" b="0" dirty="0" err="1" smtClean="0"/>
              <a:t>NesCom</a:t>
            </a:r>
            <a:r>
              <a:rPr lang="en-US" b="0" dirty="0" smtClean="0"/>
              <a:t>. </a:t>
            </a:r>
            <a:endParaRPr lang="en-US" b="0" dirty="0" smtClean="0"/>
          </a:p>
          <a:p>
            <a:pPr algn="just"/>
            <a:r>
              <a:rPr lang="en-US" altLang="en-US" b="0" dirty="0" smtClean="0"/>
              <a:t>Continue </a:t>
            </a:r>
            <a:r>
              <a:rPr lang="en-US" altLang="en-US" b="0" dirty="0" smtClean="0"/>
              <a:t>review of technical submissions (performance analysis, positioning techniques, </a:t>
            </a:r>
            <a:r>
              <a:rPr lang="en-US" altLang="en-US" b="0" dirty="0" smtClean="0"/>
              <a:t>challenges </a:t>
            </a:r>
            <a:r>
              <a:rPr lang="en-US" altLang="en-US" b="0" dirty="0" smtClean="0"/>
              <a:t>etc</a:t>
            </a:r>
            <a:r>
              <a:rPr lang="en-US" altLang="en-US" b="0" dirty="0"/>
              <a:t>.).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23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Sep. 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10:00 </a:t>
            </a:r>
            <a:r>
              <a:rPr lang="en-US" altLang="en-US" dirty="0" smtClean="0"/>
              <a:t>AM – </a:t>
            </a:r>
            <a:r>
              <a:rPr lang="en-US" altLang="en-US" dirty="0"/>
              <a:t>11:00 </a:t>
            </a:r>
            <a:r>
              <a:rPr lang="en-US" altLang="en-US" dirty="0" smtClean="0"/>
              <a:t>ET.</a:t>
            </a:r>
          </a:p>
          <a:p>
            <a:pPr algn="just"/>
            <a:endParaRPr lang="en-US" altLang="en-US" dirty="0" smtClean="0"/>
          </a:p>
          <a:p>
            <a:pPr algn="just"/>
            <a:endParaRPr lang="en-US" altLang="en-US" dirty="0"/>
          </a:p>
          <a:p>
            <a:pPr algn="just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232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17650</TotalTime>
  <Words>248</Words>
  <Application>Microsoft Office PowerPoint</Application>
  <PresentationFormat>On-screen Show (4:3)</PresentationFormat>
  <Paragraphs>53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802-11-PathProtection</vt:lpstr>
      <vt:lpstr>Document</vt:lpstr>
      <vt:lpstr>NGP SG July 2015 Closing Report</vt:lpstr>
      <vt:lpstr>Abstract</vt:lpstr>
      <vt:lpstr>Work Completed</vt:lpstr>
      <vt:lpstr>Goals for September meeting</vt:lpstr>
      <vt:lpstr>Conference Call Times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</dc:title>
  <dc:creator>Jonathan Segev</dc:creator>
  <cp:lastModifiedBy>Segev, Jonathan</cp:lastModifiedBy>
  <cp:revision>161</cp:revision>
  <cp:lastPrinted>1998-02-10T13:28:06Z</cp:lastPrinted>
  <dcterms:created xsi:type="dcterms:W3CDTF">2009-11-09T00:32:22Z</dcterms:created>
  <dcterms:modified xsi:type="dcterms:W3CDTF">2015-07-17T00:30:16Z</dcterms:modified>
</cp:coreProperties>
</file>