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426" autoAdjust="0"/>
    <p:restoredTop sz="94660"/>
  </p:normalViewPr>
  <p:slideViewPr>
    <p:cSldViewPr>
      <p:cViewPr varScale="1">
        <p:scale>
          <a:sx n="67" d="100"/>
          <a:sy n="67" d="100"/>
        </p:scale>
        <p:origin x="1398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2011_Aruba_template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79823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5937</TotalTime>
  <Words>672</Words>
  <Application>Microsoft Office PowerPoint</Application>
  <PresentationFormat>On-screen Show (4:3)</PresentationFormat>
  <Paragraphs>69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0" baseType="lpstr">
      <vt:lpstr>Arial Unicode MS</vt:lpstr>
      <vt:lpstr>MS Gothic</vt:lpstr>
      <vt:lpstr>ＭＳ Ｐゴシック</vt:lpstr>
      <vt:lpstr>Arial</vt:lpstr>
      <vt:lpstr>Lucida Grande</vt:lpstr>
      <vt:lpstr>Times</vt:lpstr>
      <vt:lpstr>Times New Roman</vt:lpstr>
      <vt:lpstr>Verdana</vt:lpstr>
      <vt:lpstr>802-11-Submission</vt:lpstr>
      <vt:lpstr>2011_Aruba_template</vt:lpstr>
      <vt:lpstr>1_Aruba-2011-Template-Mktg</vt:lpstr>
      <vt:lpstr>Aruba-2011-Template-Mktg</vt:lpstr>
      <vt:lpstr>Document</vt:lpstr>
      <vt:lpstr>Use Case of LRLP Operation for IoT  </vt:lpstr>
      <vt:lpstr>Contents of this Contribution</vt:lpstr>
      <vt:lpstr>Long Range Low Power Operation</vt:lpstr>
      <vt:lpstr>Use Case I: Building Energy Management Systems (BEMS)</vt:lpstr>
      <vt:lpstr>Metrics for LRLP</vt:lpstr>
      <vt:lpstr>Summary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 Mode Definitions</dc:title>
  <dc:creator>Chittabrata Ghosh (Intel)</dc:creator>
  <cp:lastModifiedBy>Ghosh, Chittabrata</cp:lastModifiedBy>
  <cp:revision>127</cp:revision>
  <cp:lastPrinted>1601-01-01T00:00:00Z</cp:lastPrinted>
  <dcterms:created xsi:type="dcterms:W3CDTF">2014-05-13T18:39:25Z</dcterms:created>
  <dcterms:modified xsi:type="dcterms:W3CDTF">2015-09-14T08:05:59Z</dcterms:modified>
</cp:coreProperties>
</file>