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315" r:id="rId4"/>
    <p:sldId id="310" r:id="rId5"/>
    <p:sldId id="313" r:id="rId6"/>
    <p:sldId id="316" r:id="rId7"/>
    <p:sldId id="314" r:id="rId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89" autoAdjust="0"/>
    <p:restoredTop sz="94660"/>
  </p:normalViewPr>
  <p:slideViewPr>
    <p:cSldViewPr>
      <p:cViewPr varScale="1">
        <p:scale>
          <a:sx n="92" d="100"/>
          <a:sy n="92" d="100"/>
        </p:scale>
        <p:origin x="1272" y="6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802.11-17/0778r1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769938" y="817708"/>
            <a:ext cx="7772400" cy="8382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Scalable Location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796706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2017-05-11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71945" y="2404864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0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9345149"/>
              </p:ext>
            </p:extLst>
          </p:nvPr>
        </p:nvGraphicFramePr>
        <p:xfrm>
          <a:off x="671513" y="3097213"/>
          <a:ext cx="7670800" cy="2930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5" name="Document" r:id="rId4" imgW="8522638" imgH="3258666" progId="Word.Document.8">
                  <p:embed/>
                </p:oleObj>
              </mc:Choice>
              <mc:Fallback>
                <p:oleObj name="Document" r:id="rId4" imgW="8522638" imgH="325866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1513" y="3097213"/>
                        <a:ext cx="7670800" cy="29305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T</a:t>
            </a:r>
            <a:r>
              <a:rPr lang="en-GB" dirty="0" smtClean="0"/>
              <a:t>his presentation argues for a change to the </a:t>
            </a:r>
            <a:r>
              <a:rPr lang="en-GB" dirty="0" err="1" smtClean="0"/>
              <a:t>TGaz</a:t>
            </a:r>
            <a:r>
              <a:rPr lang="en-GB" dirty="0" smtClean="0"/>
              <a:t> functional requirements such as to require the development of a mode that enables concurrent location of an unlimited number of client stations.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1164" y="1600200"/>
            <a:ext cx="7770813" cy="44958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[1] we have seen a method presented that allows for an unlimited number of client stations to concurrently estimate their position.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This is achieved by employing broadcast transactions between anchoring stations (</a:t>
            </a:r>
            <a:r>
              <a:rPr lang="en-US" dirty="0"/>
              <a:t>e</a:t>
            </a:r>
            <a:r>
              <a:rPr lang="en-US" dirty="0" smtClean="0"/>
              <a:t>.g. access points), that the client stations listen to and use for the calculation of their position.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Thus, it is possible to develop a localization protocol that enables true scalable </a:t>
            </a:r>
            <a:r>
              <a:rPr lang="en-US" dirty="0" err="1" smtClean="0"/>
              <a:t>WiFi</a:t>
            </a:r>
            <a:r>
              <a:rPr lang="en-US" dirty="0" smtClean="0"/>
              <a:t> localization.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We here argue that we therefore should make the development of such a mode part of the </a:t>
            </a:r>
            <a:r>
              <a:rPr lang="en-US" dirty="0" err="1" smtClean="0"/>
              <a:t>TGaz</a:t>
            </a:r>
            <a:r>
              <a:rPr lang="en-US" dirty="0" smtClean="0"/>
              <a:t> FRD.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61783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smtClean="0"/>
              <a:t>Slide </a:t>
            </a:r>
            <a:fld id="{C229C781-9868-4EAE-9E92-FD9A8F450C8C}" type="slidenum">
              <a:rPr lang="en-GB" smtClean="0"/>
              <a:pPr>
                <a:defRPr/>
              </a:pPr>
              <a:t>4</a:t>
            </a:fld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1294606" y="2667000"/>
            <a:ext cx="6629399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4800" dirty="0" smtClean="0">
                <a:solidFill>
                  <a:schemeClr val="tx1"/>
                </a:solidFill>
              </a:rPr>
              <a:t>Proposed FRD Change</a:t>
            </a:r>
            <a:endParaRPr lang="en-US" sz="4800" dirty="0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/>
          </a:p>
        </p:txBody>
      </p:sp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7928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723304"/>
            <a:ext cx="7770813" cy="4113213"/>
          </a:xfrm>
        </p:spPr>
        <p:txBody>
          <a:bodyPr/>
          <a:lstStyle/>
          <a:p>
            <a:r>
              <a:rPr lang="en-US" sz="2000" dirty="0" smtClean="0"/>
              <a:t>Do you support adding the following text to the 802.11az Functional Requirements document at the end of the ‘Scalability’ section</a:t>
            </a:r>
            <a:r>
              <a:rPr lang="en-US" sz="2000" dirty="0" smtClean="0"/>
              <a:t>?</a:t>
            </a:r>
            <a:endParaRPr lang="en-US" sz="2000" dirty="0"/>
          </a:p>
          <a:p>
            <a:r>
              <a:rPr lang="en-US" sz="2000" b="0" dirty="0" smtClean="0"/>
              <a:t>“In a scalable </a:t>
            </a:r>
            <a:r>
              <a:rPr lang="en-US" sz="2000" b="0" dirty="0"/>
              <a:t>mode </a:t>
            </a:r>
            <a:r>
              <a:rPr lang="en-US" sz="2000" b="0" dirty="0" smtClean="0"/>
              <a:t>with STA </a:t>
            </a:r>
            <a:r>
              <a:rPr lang="en-US" sz="2000" b="0" dirty="0"/>
              <a:t>centric location calculation, </a:t>
            </a:r>
            <a:r>
              <a:rPr lang="en-US" sz="2000" b="0" dirty="0" smtClean="0"/>
              <a:t>i.e. STA </a:t>
            </a:r>
            <a:r>
              <a:rPr lang="en-US" sz="2000" b="0" dirty="0"/>
              <a:t>terminated location </a:t>
            </a:r>
            <a:r>
              <a:rPr lang="en-US" sz="2000" b="0" dirty="0" smtClean="0"/>
              <a:t>calculation, </a:t>
            </a:r>
            <a:r>
              <a:rPr lang="en-US" sz="2000" b="0" dirty="0"/>
              <a:t>the 802.11az protocol shall support </a:t>
            </a:r>
            <a:r>
              <a:rPr lang="en-US" sz="2000" b="0" dirty="0" smtClean="0"/>
              <a:t>an unlimited </a:t>
            </a:r>
            <a:r>
              <a:rPr lang="en-US" sz="2000" b="0" dirty="0"/>
              <a:t>number of STAs to concurrently compute </a:t>
            </a:r>
            <a:r>
              <a:rPr lang="en-US" sz="2000" b="0" dirty="0" smtClean="0"/>
              <a:t>their location”</a:t>
            </a:r>
            <a:endParaRPr lang="en-US" sz="2000" b="0" dirty="0"/>
          </a:p>
          <a:p>
            <a:pPr lvl="1"/>
            <a:endParaRPr lang="en-US" sz="1600" dirty="0" smtClean="0"/>
          </a:p>
          <a:p>
            <a:pPr lvl="1"/>
            <a:r>
              <a:rPr lang="en-US" sz="1600" dirty="0" smtClean="0"/>
              <a:t>Y</a:t>
            </a:r>
            <a:r>
              <a:rPr lang="en-US" sz="1600" dirty="0"/>
              <a:t>:      N:      A: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4612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Alternative Straw Poll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7940"/>
            <a:ext cx="7770813" cy="4113213"/>
          </a:xfrm>
        </p:spPr>
        <p:txBody>
          <a:bodyPr/>
          <a:lstStyle/>
          <a:p>
            <a:r>
              <a:rPr lang="en-US" sz="2000" dirty="0"/>
              <a:t>Do you support modifying the 802.11az Functional Requirements document as follows?</a:t>
            </a:r>
          </a:p>
          <a:p>
            <a:r>
              <a:rPr lang="en-US" sz="2000" dirty="0"/>
              <a:t>Change: </a:t>
            </a:r>
          </a:p>
          <a:p>
            <a:r>
              <a:rPr lang="en-US" sz="2000" b="0" dirty="0"/>
              <a:t>“</a:t>
            </a:r>
            <a:r>
              <a:rPr lang="en-US" sz="2000" b="0" dirty="0" err="1"/>
              <a:t>TGaz</a:t>
            </a:r>
            <a:r>
              <a:rPr lang="en-US" sz="2000" b="0" dirty="0"/>
              <a:t> R19 Support locating and tracking all associated and at least 200 unassociated STAs per AP concurrently. [Ref-10]”</a:t>
            </a:r>
          </a:p>
          <a:p>
            <a:r>
              <a:rPr lang="en-US" sz="2000" dirty="0" smtClean="0"/>
              <a:t>To:</a:t>
            </a:r>
            <a:endParaRPr lang="en-US" sz="2000" dirty="0"/>
          </a:p>
          <a:p>
            <a:r>
              <a:rPr lang="en-US" sz="2000" b="0" dirty="0"/>
              <a:t>“</a:t>
            </a:r>
            <a:r>
              <a:rPr lang="en-US" sz="2000" b="0" dirty="0" err="1"/>
              <a:t>TGaz</a:t>
            </a:r>
            <a:r>
              <a:rPr lang="en-US" sz="2000" b="0" dirty="0"/>
              <a:t> R19 Support enabling an unlimited number of STAs to concurrently compute their location. [Ref-12]”</a:t>
            </a:r>
          </a:p>
          <a:p>
            <a:r>
              <a:rPr lang="en-US" sz="2000" b="0" dirty="0"/>
              <a:t>And point [Ref-12] to the used </a:t>
            </a:r>
            <a:r>
              <a:rPr lang="en-US" sz="2000" b="0" dirty="0" err="1"/>
              <a:t>TGaz</a:t>
            </a:r>
            <a:r>
              <a:rPr lang="en-US" sz="2000" b="0" dirty="0"/>
              <a:t> document.  </a:t>
            </a:r>
          </a:p>
          <a:p>
            <a:pPr lvl="1"/>
            <a:endParaRPr lang="en-US" sz="1600" dirty="0"/>
          </a:p>
          <a:p>
            <a:pPr lvl="1"/>
            <a:r>
              <a:rPr lang="en-US" sz="1600" dirty="0"/>
              <a:t>Y: </a:t>
            </a:r>
            <a:r>
              <a:rPr lang="en-US" sz="1600" dirty="0" smtClean="0"/>
              <a:t>            N</a:t>
            </a:r>
            <a:r>
              <a:rPr lang="en-US" sz="1600" dirty="0"/>
              <a:t>:      </a:t>
            </a:r>
            <a:r>
              <a:rPr lang="en-US" sz="1600" dirty="0" smtClean="0"/>
              <a:t>        A: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77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dirty="0" smtClean="0"/>
              <a:t>[1] “</a:t>
            </a:r>
            <a:r>
              <a:rPr lang="en-GB" b="0" dirty="0" smtClean="0"/>
              <a:t>Passive Location”, Erik Lindskog, Naveen </a:t>
            </a:r>
            <a:r>
              <a:rPr lang="en-GB" b="0" dirty="0" err="1" smtClean="0"/>
              <a:t>Kakani</a:t>
            </a:r>
            <a:r>
              <a:rPr lang="en-GB" b="0" dirty="0" smtClean="0"/>
              <a:t> and Ali </a:t>
            </a:r>
            <a:r>
              <a:rPr lang="en-GB" b="0" dirty="0" err="1" smtClean="0"/>
              <a:t>Raissinia</a:t>
            </a:r>
            <a:r>
              <a:rPr lang="en-GB" b="0" dirty="0" smtClean="0"/>
              <a:t>, </a:t>
            </a:r>
            <a:r>
              <a:rPr lang="en-GB" b="0" kern="1200" dirty="0">
                <a:latin typeface="Times New Roman" pitchFamily="16" charset="0"/>
                <a:ea typeface="MS Gothic" charset="-128"/>
                <a:cs typeface="Arial Unicode MS" charset="0"/>
              </a:rPr>
              <a:t>IEEE </a:t>
            </a:r>
            <a:r>
              <a:rPr lang="en-GB" b="0" kern="1200" dirty="0" smtClean="0">
                <a:latin typeface="Times New Roman" pitchFamily="16" charset="0"/>
                <a:ea typeface="MS Gothic" charset="-128"/>
                <a:cs typeface="Arial Unicode MS" charset="0"/>
              </a:rPr>
              <a:t>802.11-17/0417r0.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it-IT" smtClean="0"/>
              <a:t>Erik Lindskog, Naveen Kakani and Ali Raissinia - Qualcomm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May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2531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4007</TotalTime>
  <Words>423</Words>
  <Application>Microsoft Office PowerPoint</Application>
  <PresentationFormat>On-screen Show (4:3)</PresentationFormat>
  <Paragraphs>56</Paragraphs>
  <Slides>7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Theme</vt:lpstr>
      <vt:lpstr>Document</vt:lpstr>
      <vt:lpstr>Scalable Location</vt:lpstr>
      <vt:lpstr>Abstract</vt:lpstr>
      <vt:lpstr>Motivation</vt:lpstr>
      <vt:lpstr>PowerPoint Presentation</vt:lpstr>
      <vt:lpstr>Straw Poll</vt:lpstr>
      <vt:lpstr>Alternative Straw Poll</vt:lpstr>
      <vt:lpstr>References</vt:lpstr>
    </vt:vector>
  </TitlesOfParts>
  <Company>Qualcomm Incorporated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Scalable Location</dc:title>
  <dc:creator>Erik Lindskog, Naveen Kakani and Ali Raissinia - Qualcomm</dc:creator>
  <cp:lastModifiedBy>Erik Lindskog</cp:lastModifiedBy>
  <cp:revision>112</cp:revision>
  <cp:lastPrinted>1601-01-01T00:00:00Z</cp:lastPrinted>
  <dcterms:created xsi:type="dcterms:W3CDTF">2017-01-17T13:08:38Z</dcterms:created>
  <dcterms:modified xsi:type="dcterms:W3CDTF">2017-05-11T06:52:44Z</dcterms:modified>
</cp:coreProperties>
</file>