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9" r:id="rId5"/>
    <p:sldId id="313" r:id="rId6"/>
    <p:sldId id="320" r:id="rId7"/>
    <p:sldId id="322" r:id="rId8"/>
    <p:sldId id="316" r:id="rId9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91" d="100"/>
          <a:sy n="91" d="100"/>
        </p:scale>
        <p:origin x="12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Erik Lindskog (Qualcomm)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802.11-17/1742r1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16024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SU Ranging Feedback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2017-11-08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914685"/>
              </p:ext>
            </p:extLst>
          </p:nvPr>
        </p:nvGraphicFramePr>
        <p:xfrm>
          <a:off x="650875" y="2855913"/>
          <a:ext cx="7053263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1" name="Document" r:id="rId4" imgW="9094605" imgH="4174750" progId="Word.Document.8">
                  <p:embed/>
                </p:oleObj>
              </mc:Choice>
              <mc:Fallback>
                <p:oleObj name="Document" r:id="rId4" imgW="9094605" imgH="41747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2855913"/>
                        <a:ext cx="7053263" cy="323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7"/>
          </a:xfrm>
        </p:spPr>
        <p:txBody>
          <a:bodyPr/>
          <a:lstStyle/>
          <a:p>
            <a:r>
              <a:rPr lang="en-US" dirty="0"/>
              <a:t>SU Ranging Feedback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2707"/>
            <a:ext cx="7772400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Similarly as for MU ranging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a need for SU </a:t>
            </a:r>
            <a:r>
              <a:rPr lang="en-US" dirty="0" err="1"/>
              <a:t>iSTA</a:t>
            </a:r>
            <a:r>
              <a:rPr lang="en-US" dirty="0"/>
              <a:t> to </a:t>
            </a:r>
            <a:r>
              <a:rPr lang="en-US" dirty="0" err="1"/>
              <a:t>rSTA</a:t>
            </a:r>
            <a:r>
              <a:rPr lang="en-US" dirty="0"/>
              <a:t> LMR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need for ACK-</a:t>
            </a:r>
            <a:r>
              <a:rPr lang="en-US" dirty="0" err="1"/>
              <a:t>ing</a:t>
            </a:r>
            <a:r>
              <a:rPr lang="en-US" dirty="0"/>
              <a:t> or retransmission of SU LMR feedback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37E072-DC5E-4371-922C-C15878FF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81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ACK-</a:t>
            </a:r>
            <a:r>
              <a:rPr lang="en-US" sz="2200" dirty="0" err="1"/>
              <a:t>ing</a:t>
            </a:r>
            <a:r>
              <a:rPr lang="en-US" sz="2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to STA or STA to AP LMR feedback is neither acknowledged or retransmitted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0" indent="0">
              <a:buNone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003498-BB1F-44E2-8E83-EF996F8D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2BC9D-4990-4D71-8D1E-0BEF0148E752}"/>
              </a:ext>
            </a:extLst>
          </p:cNvPr>
          <p:cNvSpPr txBox="1"/>
          <p:nvPr/>
        </p:nvSpPr>
        <p:spPr>
          <a:xfrm>
            <a:off x="696913" y="1475792"/>
            <a:ext cx="6249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We support the following specifications for SU ranging: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899592" y="4509120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</p:spTree>
    <p:extLst>
      <p:ext uri="{BB962C8B-B14F-4D97-AF65-F5344CB8AC3E}">
        <p14:creationId xmlns:p14="http://schemas.microsoft.com/office/powerpoint/2010/main" val="281606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794" y="2324171"/>
            <a:ext cx="7772400" cy="31683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For SU ranging: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ACK-</a:t>
            </a:r>
            <a:r>
              <a:rPr lang="en-US" sz="2200" dirty="0" err="1"/>
              <a:t>ing</a:t>
            </a:r>
            <a:r>
              <a:rPr lang="en-US" sz="2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to STA or STA to AP LMR feedback is neither acknowledged or retransmitted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0" indent="0">
              <a:buNone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003498-BB1F-44E2-8E83-EF996F8D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827584" y="5549756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D592AA-3501-4CF5-BE31-937C0B3464EB}"/>
              </a:ext>
            </a:extLst>
          </p:cNvPr>
          <p:cNvSpPr txBox="1"/>
          <p:nvPr/>
        </p:nvSpPr>
        <p:spPr>
          <a:xfrm>
            <a:off x="725801" y="1517588"/>
            <a:ext cx="7878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Move to adopt the text in the TGaz SFD and grant the SFD editor editorial license:</a:t>
            </a:r>
          </a:p>
        </p:txBody>
      </p:sp>
    </p:spTree>
    <p:extLst>
      <p:ext uri="{BB962C8B-B14F-4D97-AF65-F5344CB8AC3E}">
        <p14:creationId xmlns:p14="http://schemas.microsoft.com/office/powerpoint/2010/main" val="44634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A0906-994E-401C-A355-387EEEFB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158B1-D2A6-4F5E-B0E9-802272A9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74F17-3FD4-4374-9028-ABE382DA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5F3BE9-25F1-417F-B724-DA2F4E01A256}"/>
              </a:ext>
            </a:extLst>
          </p:cNvPr>
          <p:cNvSpPr txBox="1"/>
          <p:nvPr/>
        </p:nvSpPr>
        <p:spPr>
          <a:xfrm>
            <a:off x="2915816" y="2708920"/>
            <a:ext cx="3562450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743905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68069</TotalTime>
  <Words>222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Microsoft Word 97 - 2003 Document</vt:lpstr>
      <vt:lpstr>SU Ranging Feedback</vt:lpstr>
      <vt:lpstr>SU Ranging Feedback</vt:lpstr>
      <vt:lpstr>Straw Poll</vt:lpstr>
      <vt:lpstr>Motion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Erik Lindskog</cp:lastModifiedBy>
  <cp:revision>326</cp:revision>
  <cp:lastPrinted>1998-02-10T13:28:06Z</cp:lastPrinted>
  <dcterms:created xsi:type="dcterms:W3CDTF">2013-01-06T12:40:29Z</dcterms:created>
  <dcterms:modified xsi:type="dcterms:W3CDTF">2017-11-08T13:44:10Z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