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7" r:id="rId2"/>
    <p:sldId id="268" r:id="rId3"/>
    <p:sldId id="265" r:id="rId4"/>
    <p:sldId id="270" r:id="rId5"/>
    <p:sldId id="269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90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802.11-17/1780r0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5g.ieee.org/images/files/pdf/ieee-5g-roadmap-white-paper.pdf" TargetMode="External"/><Relationship Id="rId2" Type="http://schemas.openxmlformats.org/officeDocument/2006/relationships/hyperlink" Target="https://mentor.ieee.org/802.11/dcn/17/11-17-1569-00-0000-liaison-statement-from-ngmn-on-e2e-architecture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222-04-AANI-aani-sc-agenda-september-2017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33_series/33.899/33899-120.zip" TargetMode="External"/><Relationship Id="rId2" Type="http://schemas.openxmlformats.org/officeDocument/2006/relationships/hyperlink" Target="http://www.3gpp.org/ftp/Specs/archive/23_series/23.799/23799-e00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3gpp.org/ftp/Specs/archive/33_series/33.501/33501-020.zip" TargetMode="External"/><Relationship Id="rId5" Type="http://schemas.openxmlformats.org/officeDocument/2006/relationships/hyperlink" Target="http://www.3gpp.org/ftp/Specs/archive/23_series/23.502/23502-040.zip" TargetMode="External"/><Relationship Id="rId4" Type="http://schemas.openxmlformats.org/officeDocument/2006/relationships/hyperlink" Target="http://www.3gpp.org/ftp/Specs/archive/23_series/23.501/23501-100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2017-11-09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dirty="0"/>
              <a:t>November</a:t>
            </a:r>
            <a:r>
              <a:rPr lang="en-US" kern="0" dirty="0"/>
              <a:t> 2017 Meeting in Orlando, Florida, USA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November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656" y="1280785"/>
            <a:ext cx="8649097" cy="466761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Generate Reply LS to Incoming LS from NGMN (</a:t>
            </a:r>
            <a:r>
              <a:rPr lang="en-US" u="sng" dirty="0">
                <a:hlinkClick r:id="rId2"/>
              </a:rPr>
              <a:t>11-17/1569r0</a:t>
            </a:r>
            <a:r>
              <a:rPr lang="en-US" u="sng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Generate Reply/Comments to “</a:t>
            </a:r>
            <a:r>
              <a:rPr lang="en-US" dirty="0">
                <a:hlinkClick r:id="rId3"/>
              </a:rPr>
              <a:t>IEEE 5G AND BEYOND TECHNOLOGY ROADMAP WHITE PAPER</a:t>
            </a:r>
            <a:r>
              <a:rPr lang="en-US" dirty="0"/>
              <a:t>”</a:t>
            </a:r>
            <a:endParaRPr lang="en-US" alt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11-17/1222r4</a:t>
            </a:r>
            <a:r>
              <a:rPr lang="en-US" altLang="en-US" sz="2000" b="0" dirty="0"/>
              <a:t> ,  met for 3 hours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AANI SC Status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Generated a reply LS to NGMN ( 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Generated an LS to IEEE 5G ( 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Called for contributions related to 3GPP SA </a:t>
            </a:r>
            <a:r>
              <a:rPr lang="en-US" dirty="0"/>
              <a:t>3GPP core network and 802.11 interworking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Discussed way forward for the 802.11 ITU IMT-2020 framework submission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573" y="609998"/>
            <a:ext cx="7770813" cy="457199"/>
          </a:xfrm>
        </p:spPr>
        <p:txBody>
          <a:bodyPr/>
          <a:lstStyle/>
          <a:p>
            <a:r>
              <a:rPr lang="en-US" dirty="0"/>
              <a:t>Call for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973" y="1031337"/>
            <a:ext cx="8736011" cy="5444075"/>
          </a:xfrm>
        </p:spPr>
        <p:txBody>
          <a:bodyPr/>
          <a:lstStyle/>
          <a:p>
            <a:r>
              <a:rPr lang="en-US" dirty="0"/>
              <a:t>To progress the work in AANI SC contributions are requested: </a:t>
            </a:r>
            <a:endParaRPr lang="en-US" sz="1200" dirty="0"/>
          </a:p>
          <a:p>
            <a:pPr lvl="0"/>
            <a:r>
              <a:rPr lang="en-US" dirty="0"/>
              <a:t>Related to 3GPP SA TSG</a:t>
            </a:r>
            <a:endParaRPr lang="en-US" sz="1350" dirty="0"/>
          </a:p>
          <a:p>
            <a:pPr lvl="1">
              <a:spcBef>
                <a:spcPts val="300"/>
              </a:spcBef>
            </a:pPr>
            <a:r>
              <a:rPr lang="en-US" dirty="0"/>
              <a:t>Reviews/tutorials on the 3GPP core network and/or 802.11 interworking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Reviews/tutorials on the completed 3GPP SA studies for 5G: </a:t>
            </a:r>
            <a:r>
              <a:rPr lang="en-GB" sz="1400" b="1" u="sng" dirty="0">
                <a:hlinkClick r:id="rId2"/>
              </a:rPr>
              <a:t>TR 23.799</a:t>
            </a:r>
            <a:r>
              <a:rPr lang="en-GB" sz="1400" b="1" u="sng" dirty="0"/>
              <a:t>, </a:t>
            </a:r>
            <a:r>
              <a:rPr lang="en-GB" sz="1400" b="1" u="sng" dirty="0">
                <a:hlinkClick r:id="rId3"/>
              </a:rPr>
              <a:t>TR 33.899</a:t>
            </a:r>
            <a:endParaRPr lang="en-US" sz="1400" dirty="0"/>
          </a:p>
          <a:p>
            <a:pPr lvl="1">
              <a:spcBef>
                <a:spcPts val="300"/>
              </a:spcBef>
            </a:pPr>
            <a:r>
              <a:rPr lang="en-US" dirty="0"/>
              <a:t>Reviews/Tutorials on 3GPP SA R15 (5G) Activity: </a:t>
            </a:r>
            <a:r>
              <a:rPr lang="en-GB" sz="1400" b="1" u="sng" dirty="0">
                <a:hlinkClick r:id="rId4"/>
              </a:rPr>
              <a:t>TS 23.501, </a:t>
            </a:r>
            <a:r>
              <a:rPr lang="en-GB" sz="1400" b="1" u="sng" dirty="0">
                <a:hlinkClick r:id="rId5"/>
              </a:rPr>
              <a:t>TS 23.502, </a:t>
            </a:r>
            <a:r>
              <a:rPr lang="en-GB" sz="1400" b="1" u="sng" dirty="0">
                <a:hlinkClick r:id="rId6"/>
              </a:rPr>
              <a:t>TS 33.501 </a:t>
            </a:r>
            <a:endParaRPr lang="en-GB" sz="1400" b="1" u="sng" dirty="0"/>
          </a:p>
          <a:p>
            <a:pPr lvl="1">
              <a:spcBef>
                <a:spcPts val="300"/>
              </a:spcBef>
            </a:pPr>
            <a:r>
              <a:rPr lang="en-US" dirty="0"/>
              <a:t>Any other 3GPP nextGen Core network and 802.11 interworking</a:t>
            </a:r>
          </a:p>
          <a:p>
            <a:r>
              <a:rPr lang="en-US" altLang="en-US" dirty="0"/>
              <a:t>Related to NEND ICA</a:t>
            </a:r>
          </a:p>
          <a:p>
            <a:pPr>
              <a:spcBef>
                <a:spcPts val="300"/>
              </a:spcBef>
            </a:pPr>
            <a:r>
              <a:rPr lang="en-US" altLang="en-US" dirty="0"/>
              <a:t>	</a:t>
            </a:r>
            <a:r>
              <a:rPr lang="en-US" altLang="en-US" sz="2000" b="0" dirty="0"/>
              <a:t>Related to </a:t>
            </a:r>
            <a:r>
              <a:rPr lang="en-US" sz="2000" b="0" dirty="0"/>
              <a:t>Industrial Networking</a:t>
            </a:r>
          </a:p>
          <a:p>
            <a:pPr>
              <a:spcBef>
                <a:spcPts val="300"/>
              </a:spcBef>
            </a:pPr>
            <a:r>
              <a:rPr lang="en-US" sz="2000" b="0" dirty="0"/>
              <a:t>	Related to Future Data Centre Networks</a:t>
            </a:r>
          </a:p>
          <a:p>
            <a:pPr>
              <a:spcBef>
                <a:spcPts val="300"/>
              </a:spcBef>
            </a:pPr>
            <a:r>
              <a:rPr lang="en-US" sz="2000" b="0" dirty="0"/>
              <a:t>	Other </a:t>
            </a:r>
          </a:p>
          <a:p>
            <a:r>
              <a:rPr lang="en-US" altLang="en-US" dirty="0"/>
              <a:t>Related to the 802.11 IMT-2020 Proposal</a:t>
            </a:r>
          </a:p>
          <a:p>
            <a:pPr>
              <a:spcBef>
                <a:spcPts val="300"/>
              </a:spcBef>
            </a:pPr>
            <a:r>
              <a:rPr lang="en-US" altLang="en-US" dirty="0"/>
              <a:t>	</a:t>
            </a:r>
            <a:r>
              <a:rPr lang="en-US" altLang="en-US" sz="2000" b="0" dirty="0"/>
              <a:t>Work plan and/or work description</a:t>
            </a:r>
          </a:p>
          <a:p>
            <a:pPr>
              <a:spcBef>
                <a:spcPts val="300"/>
              </a:spcBef>
            </a:pPr>
            <a:r>
              <a:rPr lang="en-US" altLang="en-US" sz="2000" b="0" dirty="0"/>
              <a:t>	Draft </a:t>
            </a:r>
            <a:r>
              <a:rPr lang="en-US" altLang="en-US" sz="2000" b="0" dirty="0"/>
              <a:t>Document(s)</a:t>
            </a:r>
            <a:endParaRPr lang="en-US" altLang="en-US" sz="2000" b="0" dirty="0"/>
          </a:p>
          <a:p>
            <a:pPr>
              <a:spcBef>
                <a:spcPts val="300"/>
              </a:spcBef>
            </a:pPr>
            <a:r>
              <a:rPr lang="en-US" altLang="en-US" sz="2000" b="0" dirty="0"/>
              <a:t>	Any other related content</a:t>
            </a:r>
          </a:p>
          <a:p>
            <a:r>
              <a:rPr lang="en-US" altLang="en-US" sz="2000" b="0" dirty="0"/>
              <a:t>	  </a:t>
            </a:r>
            <a:r>
              <a:rPr lang="en-US" sz="2000" b="0" dirty="0"/>
              <a:t> 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76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00" y="1374775"/>
            <a:ext cx="8458200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sz="2000" dirty="0"/>
              <a:t>Teleconference:  Weekly on Mondays @ 11:00am ET (with some exceptions) </a:t>
            </a:r>
          </a:p>
          <a:p>
            <a:pPr lvl="1"/>
            <a:r>
              <a:rPr lang="en-US" altLang="en-US" dirty="0"/>
              <a:t>11/20, 11/27, 12/4, 12/11, 12/18, 1/8 - TBC</a:t>
            </a:r>
            <a:endParaRPr lang="en-US" altLang="en-US" i="1" dirty="0"/>
          </a:p>
          <a:p>
            <a:pPr marL="457200" lvl="1" indent="0"/>
            <a:endParaRPr lang="en-US" altLang="en-US" sz="800" i="1" dirty="0"/>
          </a:p>
          <a:p>
            <a:r>
              <a:rPr lang="en-US" altLang="en-US" sz="2200" dirty="0"/>
              <a:t>14-19 January 2017 F2F, Irvine, California,  USA:</a:t>
            </a:r>
          </a:p>
          <a:p>
            <a:r>
              <a:rPr lang="en-US" altLang="en-US" sz="2000" b="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 on 3GPP SA/802.11 interworking: 2G/3G/4G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 on 3GPP SA/802.11 or RAN/802.11 interworking 5G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discussions on NEND IC and report NEND IC activity. </a:t>
            </a:r>
            <a:endParaRPr lang="en-US" dirty="0"/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Complete IEEE 802.11 IMT-2020 Framework documentation for approval</a:t>
            </a:r>
          </a:p>
          <a:p>
            <a:r>
              <a:rPr lang="en-US" altLang="en-US" sz="2000" b="0" dirty="0"/>
              <a:t>Meeting time: 4 sessions - Monday PM1, Tues PM1, Wednesday PM2 and Thursday AM2 -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2274</TotalTime>
  <Words>370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November 2017</vt:lpstr>
      <vt:lpstr>Call for Contributions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Closing Report May 2017</dc:title>
  <dc:creator>Levy, Joseph S</dc:creator>
  <cp:lastModifiedBy>Levy, Joseph</cp:lastModifiedBy>
  <cp:revision>79</cp:revision>
  <cp:lastPrinted>1601-01-01T00:00:00Z</cp:lastPrinted>
  <dcterms:created xsi:type="dcterms:W3CDTF">2016-08-30T19:34:50Z</dcterms:created>
  <dcterms:modified xsi:type="dcterms:W3CDTF">2017-11-09T19:43:16Z</dcterms:modified>
</cp:coreProperties>
</file>