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8" r:id="rId2"/>
    <p:sldId id="339" r:id="rId3"/>
    <p:sldId id="340" r:id="rId4"/>
    <p:sldId id="326" r:id="rId5"/>
    <p:sldId id="330" r:id="rId6"/>
    <p:sldId id="337" r:id="rId7"/>
    <p:sldId id="341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252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802.11-18/0583r0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31-01-AANI-aani-march-2018-meeting-minutes.docx" TargetMode="External"/><Relationship Id="rId2" Type="http://schemas.openxmlformats.org/officeDocument/2006/relationships/hyperlink" Target="https://mentor.ieee.org/802.11/dcn/18/11-18-0311-03-AANI-aani-sc-agenda-march-2018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481-00-AANI-3gpp-tsg-sa-status-update.pptx" TargetMode="External"/><Relationship Id="rId4" Type="http://schemas.openxmlformats.org/officeDocument/2006/relationships/hyperlink" Target="https://mentor.ieee.org/802.11/dcn/18/11-18-0517-00-AANI-802-11ax-for-imt-2020-embb-indoor-hotspot-and-dense-urban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57-01-0000-802-11-imt-2020-5g-sc-proposal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March 2018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2018-03-09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49501" y="213280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>
              <a:buFontTx/>
              <a:buNone/>
            </a:pPr>
            <a:r>
              <a:rPr lang="en-US" dirty="0"/>
              <a:t>March </a:t>
            </a:r>
            <a:r>
              <a:rPr lang="en-US" kern="0" dirty="0"/>
              <a:t>2018 Meeting in </a:t>
            </a:r>
            <a:r>
              <a:rPr lang="en-US" dirty="0"/>
              <a:t>Rosemont, IL, USA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March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414" y="1143000"/>
            <a:ext cx="10551583" cy="519462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Status of 3GPP SA specifications for 3GPP </a:t>
            </a:r>
            <a:r>
              <a:rPr lang="en-US" dirty="0"/>
              <a:t>core network and 802.11 interworking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Discuss the future of the AANI SC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11-18/0311r3</a:t>
            </a:r>
            <a:r>
              <a:rPr lang="en-US" altLang="en-US" sz="2000" b="0" dirty="0"/>
              <a:t>, met for 4 hours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11-18/0531r1</a:t>
            </a:r>
            <a:r>
              <a:rPr lang="en-US" altLang="en-US" sz="2000" b="0" dirty="0"/>
              <a:t> 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Reviewed AANI SC Status/Background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Contributions Presented: 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2800" dirty="0">
                <a:hlinkClick r:id="rId4"/>
              </a:rPr>
              <a:t>11-18/0517r0</a:t>
            </a:r>
            <a:r>
              <a:rPr lang="en-US" sz="2800" dirty="0"/>
              <a:t> – “802.11ax for IMT-2020 eMBB Indoor Hotspot and Dense Urban” 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sz="2800" dirty="0">
                <a:hlinkClick r:id="rId5"/>
              </a:rPr>
              <a:t>11-18/0481r0</a:t>
            </a:r>
            <a:r>
              <a:rPr lang="en-US" sz="2800" dirty="0"/>
              <a:t> – “3GPP TSG SA Status Update”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Discussed future potential useful outputs for the AANI SC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341" y="655638"/>
            <a:ext cx="10972799" cy="457199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dirty="0"/>
              <a:t>AANI SC Possible Useful Outputs (summarized by the Chair)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42" y="1385887"/>
            <a:ext cx="11810999" cy="5180014"/>
          </a:xfrm>
        </p:spPr>
        <p:txBody>
          <a:bodyPr/>
          <a:lstStyle/>
          <a:p>
            <a:r>
              <a:rPr lang="en-US" dirty="0"/>
              <a:t>Coordinate and support 3GPP integration: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Review and comment on the 3GPP SA specifications and send the comment to 3GPP SA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Review the 3GPP SA specifications and create an 802.11 specification gap analysis to be provided to the WG.</a:t>
            </a:r>
          </a:p>
          <a:p>
            <a:pPr marL="0" indent="0"/>
            <a:r>
              <a:rPr lang="en-US" dirty="0"/>
              <a:t>Regarding NANDICA: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Choose an industry of interest to 802.11 and coordinate with NANDICA to create a white paper detailing the industry’s WLAN requirement.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Review and comment on current NANDICA draft white papers</a:t>
            </a:r>
          </a:p>
          <a:p>
            <a:pPr marL="0" indent="0"/>
            <a:r>
              <a:rPr lang="en-US" dirty="0"/>
              <a:t>Regarding IMT-2020 (new scope):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Generate a white paper on 802.11 IMT-2020 performance for publication/publicity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b="0" dirty="0"/>
              <a:t>Generate a IMT-2020 self evaluation based on 802.11 addressing eMBB (indoor Hotspot, Dense Urban)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75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dirty="0"/>
              <a:t>AANI SC Way Forward – 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74172"/>
            <a:ext cx="11476037" cy="5301241"/>
          </a:xfrm>
        </p:spPr>
        <p:txBody>
          <a:bodyPr/>
          <a:lstStyle/>
          <a:p>
            <a:pPr marL="57150" indent="0"/>
            <a:r>
              <a:rPr lang="en-US" dirty="0"/>
              <a:t>Will you contribute to: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Review and comment on the 3GPP SA specifications and LS with 3GPP SA </a:t>
            </a:r>
          </a:p>
          <a:p>
            <a:pPr marL="514350" indent="-457200">
              <a:buFont typeface="+mj-lt"/>
              <a:buAutoNum type="arabicPeriod"/>
            </a:pPr>
            <a:r>
              <a:rPr lang="en-US" dirty="0">
                <a:solidFill>
                  <a:srgbClr val="FFC000"/>
                </a:solidFill>
              </a:rPr>
              <a:t>Review the 3GPP SA specifications and create a gap analysis for the WG.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Choose an industry of interest to 802.11 and coordinate with NANDICA to create a white paper detailing the industry’s WLAN requirement.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92D050"/>
                </a:solidFill>
              </a:rPr>
              <a:t>Generate a white paper on 802.11 IMT-2020 performance for publication/publicity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92D050"/>
                </a:solidFill>
              </a:rPr>
              <a:t>Generate a IMT-2020 self evaluation based on 802.11 addressing eMBB (indoor Hotspot, Dense Urban)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Move/allow IMT-2020 discussion in WNG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92D050"/>
                </a:solidFill>
              </a:rPr>
              <a:t>802.11 should not do any of the above</a:t>
            </a:r>
          </a:p>
          <a:p>
            <a:pPr marL="0" indent="0"/>
            <a:r>
              <a:rPr lang="en-US" sz="3200" dirty="0">
                <a:solidFill>
                  <a:schemeClr val="tx1"/>
                </a:solidFill>
              </a:rPr>
              <a:t>1)</a:t>
            </a:r>
            <a:r>
              <a:rPr lang="en-US" sz="3200" dirty="0">
                <a:solidFill>
                  <a:srgbClr val="FF0000"/>
                </a:solidFill>
              </a:rPr>
              <a:t>0</a:t>
            </a:r>
            <a:r>
              <a:rPr lang="en-US" sz="3200" dirty="0"/>
              <a:t>  2)</a:t>
            </a:r>
            <a:r>
              <a:rPr lang="en-US" sz="3200" dirty="0">
                <a:solidFill>
                  <a:srgbClr val="FFC000"/>
                </a:solidFill>
              </a:rPr>
              <a:t>4 </a:t>
            </a:r>
            <a:r>
              <a:rPr lang="en-US" sz="3200" dirty="0"/>
              <a:t>3)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 4)</a:t>
            </a:r>
            <a:r>
              <a:rPr lang="en-US" sz="3200" dirty="0">
                <a:solidFill>
                  <a:srgbClr val="92D050"/>
                </a:solidFill>
              </a:rPr>
              <a:t>14</a:t>
            </a:r>
            <a:r>
              <a:rPr lang="en-US" sz="3200" dirty="0"/>
              <a:t>  5)</a:t>
            </a:r>
            <a:r>
              <a:rPr lang="en-US" sz="3200" dirty="0">
                <a:solidFill>
                  <a:srgbClr val="92D050"/>
                </a:solidFill>
              </a:rPr>
              <a:t>10</a:t>
            </a:r>
            <a:r>
              <a:rPr lang="en-US" sz="3200" dirty="0"/>
              <a:t>  6)</a:t>
            </a:r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/>
              <a:t>  7)</a:t>
            </a:r>
            <a:r>
              <a:rPr lang="en-US" sz="3200" dirty="0">
                <a:solidFill>
                  <a:srgbClr val="92D050"/>
                </a:solidFill>
              </a:rPr>
              <a:t>12 </a:t>
            </a:r>
            <a:r>
              <a:rPr lang="en-US" sz="3200" dirty="0"/>
              <a:t> </a:t>
            </a:r>
          </a:p>
          <a:p>
            <a:pPr marL="0" indent="0" algn="ctr"/>
            <a:r>
              <a:rPr lang="en-US" b="0" i="1" dirty="0"/>
              <a:t>Color added after the poll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52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 sz="3600" dirty="0"/>
              <a:t>View of the AANI Chair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14" y="1510145"/>
            <a:ext cx="11354857" cy="4951414"/>
          </a:xfrm>
        </p:spPr>
        <p:txBody>
          <a:bodyPr/>
          <a:lstStyle/>
          <a:p>
            <a:r>
              <a:rPr lang="en-US" sz="3200" dirty="0"/>
              <a:t>There is significant number of participants willing to work to: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Generate a white paper on 802.11 IMT-2020 performance for publication/publicity (14)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Generate a IMT-2020 self evaluation based on 802.11 addressing eMBB (indoor Hotspot, Dense Urban) (10)</a:t>
            </a:r>
          </a:p>
          <a:p>
            <a:pPr marL="0" indent="0"/>
            <a:r>
              <a:rPr lang="en-US" sz="3200" i="1" dirty="0">
                <a:solidFill>
                  <a:schemeClr val="tx1"/>
                </a:solidFill>
              </a:rPr>
              <a:t>These outputs are not in the original AANI SC formation proposal</a:t>
            </a:r>
            <a:endParaRPr lang="en-US" i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/>
            <a:r>
              <a:rPr lang="en-US" sz="3200" dirty="0">
                <a:solidFill>
                  <a:schemeClr val="tx1"/>
                </a:solidFill>
              </a:rPr>
              <a:t>Note a significant number of AANI participants support: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Doing no work in the AANI SC (12)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927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0658" y="1389063"/>
            <a:ext cx="11070167" cy="510063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dirty="0"/>
              <a:t>As required with 10 days’ notice</a:t>
            </a:r>
          </a:p>
          <a:p>
            <a:endParaRPr lang="en-US" altLang="en-US" dirty="0"/>
          </a:p>
          <a:p>
            <a:r>
              <a:rPr lang="en-US" altLang="en-US" dirty="0"/>
              <a:t>6-11 May 2018 F2F, </a:t>
            </a:r>
            <a:r>
              <a:rPr lang="en-GB" dirty="0"/>
              <a:t>Marriott Hotel, Warsaw, Poland: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	Topics for discussion/contribution (TBC):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802.11 IMT-2020 performance contributions for publication/publicity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IMT-2020 self evaluation for 802.11 for eMBB (indoor Hotspot, Dense Urban, only)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altLang="en-US" dirty="0"/>
              <a:t>Meeting time requested: 2 sessions: Monday PM1, and Thursday AM2 –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048000" y="301350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dirty="0"/>
              <a:t>At the July 802 Plenary 802.11 passed a motion forming the AANI SC [</a:t>
            </a:r>
            <a:r>
              <a:rPr lang="en-US" dirty="0">
                <a:hlinkClick r:id="rId3"/>
              </a:rPr>
              <a:t>11-16/1057r1</a:t>
            </a:r>
            <a:r>
              <a:rPr lang="en-US" altLang="en-US" dirty="0"/>
              <a:t>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17697</TotalTime>
  <Words>565</Words>
  <Application>Microsoft Office PowerPoint</Application>
  <PresentationFormat>Widescreen</PresentationFormat>
  <Paragraphs>90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March 2018</vt:lpstr>
      <vt:lpstr>AANI SC Possible Useful Outputs (summarized by the Chair)</vt:lpstr>
      <vt:lpstr>AANI SC Way Forward – Straw Poll</vt:lpstr>
      <vt:lpstr>View of the AANI Chair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11-18-0311-00-AANI-aani-sc-agenda-march-2018</dc:title>
  <dc:creator>Levy, Joseph</dc:creator>
  <cp:lastModifiedBy>Levy, Joseph</cp:lastModifiedBy>
  <cp:revision>208</cp:revision>
  <cp:lastPrinted>1601-01-01T00:00:00Z</cp:lastPrinted>
  <dcterms:created xsi:type="dcterms:W3CDTF">2017-06-02T20:57:23Z</dcterms:created>
  <dcterms:modified xsi:type="dcterms:W3CDTF">2018-03-08T23:34:15Z</dcterms:modified>
</cp:coreProperties>
</file>