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8" r:id="rId4"/>
    <p:sldId id="266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7" d="100"/>
          <a:sy n="97" d="100"/>
        </p:scale>
        <p:origin x="7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802.11-18/983r0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July </a:t>
            </a:r>
            <a:r>
              <a:rPr lang="en-US" altLang="en-US" dirty="0" smtClean="0"/>
              <a:t>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20118-07-12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65154"/>
              </p:ext>
            </p:extLst>
          </p:nvPr>
        </p:nvGraphicFramePr>
        <p:xfrm>
          <a:off x="533400" y="2996952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96952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San Diego, July </a:t>
            </a:r>
            <a:r>
              <a:rPr lang="en-US" dirty="0" smtClean="0"/>
              <a:t>2018</a:t>
            </a:r>
            <a:r>
              <a:rPr lang="en-US" dirty="0"/>
              <a:t> </a:t>
            </a:r>
            <a:r>
              <a:rPr lang="en-US" dirty="0" smtClean="0"/>
              <a:t>meeting.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20146"/>
            <a:ext cx="8280920" cy="4674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Published a new draft, P802.11az D0.3.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Adopted </a:t>
            </a:r>
            <a:r>
              <a:rPr lang="en-US" b="0" dirty="0"/>
              <a:t>roughly 30 additional pages of amendment </a:t>
            </a:r>
            <a:r>
              <a:rPr lang="en-US" b="0" dirty="0" smtClean="0"/>
              <a:t>text.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4 new entries to SFD document.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Performed SFD freeze.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Approved internal comment collection out of July meeting.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Reviewed 22 submissions and met for 6 slots during the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Group is maintaining its timeline for more than a year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Conducted vice chair elections.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Sep.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31683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Publish draft 0.4 of P802.11az.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Conduct </a:t>
            </a:r>
            <a:r>
              <a:rPr lang="en-US" b="0" dirty="0"/>
              <a:t>internal comment collection.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Perform internal comment assignment.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Initiate internal comment resolution.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/>
              <a:t>Aug. 22</a:t>
            </a:r>
            <a:r>
              <a:rPr lang="en-US" altLang="en-US" b="0" baseline="30000" dirty="0"/>
              <a:t>nd</a:t>
            </a:r>
            <a:r>
              <a:rPr lang="en-US" altLang="en-US" b="0" dirty="0"/>
              <a:t> (Wed.) 11:00AM ET, 1hr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/>
              <a:t>Sep. 5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(Wed.) 12:00 PM ET, 1hr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</TotalTime>
  <Words>220</Words>
  <Application>Microsoft Office PowerPoint</Application>
  <PresentationFormat>On-screen Show (4:3)</PresentationFormat>
  <Paragraphs>45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July Closing Report</vt:lpstr>
      <vt:lpstr>Abstract</vt:lpstr>
      <vt:lpstr>TG Status And Work Completed</vt:lpstr>
      <vt:lpstr>Goals For Sep.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keywords>CTPClassification=CTP_PUBLIC:VisualMarkings=, CTPClassification=CTP_NT</cp:keywords>
  <cp:lastModifiedBy>Segev, Jonathan</cp:lastModifiedBy>
  <cp:revision>29</cp:revision>
  <cp:lastPrinted>1601-01-01T00:00:00Z</cp:lastPrinted>
  <dcterms:created xsi:type="dcterms:W3CDTF">2014-04-14T10:59:07Z</dcterms:created>
  <dcterms:modified xsi:type="dcterms:W3CDTF">2018-07-12T22:18:54Z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8d86b6f5-f6b9-4537-95dd-bf9f10752b46</vt:lpwstr>
  </property>
  <property fmtid="{D5CDD505-2E9C-101B-9397-08002B2CF9AE}" pid="3" name="CTP_TimeStamp">
    <vt:lpwstr>2018-07-12 22:18:54Z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