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75" d="100"/>
          <a:sy n="75" d="100"/>
        </p:scale>
        <p:origin x="1392" y="5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Sep.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20118-09-13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648952"/>
              </p:ext>
            </p:extLst>
          </p:nvPr>
        </p:nvGraphicFramePr>
        <p:xfrm>
          <a:off x="538163" y="2997200"/>
          <a:ext cx="7915275" cy="241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67030" imgH="2528378" progId="Word.Document.8">
                  <p:embed/>
                </p:oleObj>
              </mc:Choice>
              <mc:Fallback>
                <p:oleObj name="Document" r:id="rId4" imgW="8267030" imgH="25283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97200"/>
                        <a:ext cx="7915275" cy="241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Waikoloa, Sep. 2018 </a:t>
            </a:r>
            <a:r>
              <a:rPr lang="en-US" dirty="0" smtClean="0"/>
              <a:t>meeting.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0146"/>
            <a:ext cx="8280920" cy="4674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Published a new draft, P802.11az </a:t>
            </a:r>
            <a:r>
              <a:rPr lang="en-US" b="0" dirty="0" smtClean="0"/>
              <a:t>D0.41 correcting some editorial issues.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Adopted </a:t>
            </a:r>
            <a:r>
              <a:rPr lang="en-US" b="0" dirty="0"/>
              <a:t>roughly </a:t>
            </a:r>
            <a:r>
              <a:rPr lang="en-US" b="0" dirty="0" smtClean="0"/>
              <a:t>15 pages of additional </a:t>
            </a:r>
            <a:r>
              <a:rPr lang="en-US" b="0" dirty="0"/>
              <a:t>pages of amendment </a:t>
            </a:r>
            <a:r>
              <a:rPr lang="en-US" b="0" dirty="0" smtClean="0"/>
              <a:t>text.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Reviewed comment collection results and assignment to TG members.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Approved and committed to an updated timeline: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Project Initial WG ballot rescheduled to January to allow for sufficient comment resolution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No changes to other milestones.</a:t>
            </a:r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Nov.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31683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 draft </a:t>
            </a:r>
            <a:r>
              <a:rPr lang="en-US" b="0" dirty="0" smtClean="0"/>
              <a:t>0.5 of P802.11az address editorial comments and style.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comment resolution.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 of amendment text target at improving draft quality.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Oct. 10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(Wed.) 12:00 PM ET, 1:30 </a:t>
            </a:r>
            <a:r>
              <a:rPr lang="en-US" altLang="en-US" b="0" dirty="0" err="1"/>
              <a:t>hr</a:t>
            </a:r>
            <a:endParaRPr lang="en-US" altLang="en-US" b="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Oct. 31</a:t>
            </a:r>
            <a:r>
              <a:rPr lang="en-US" altLang="en-US" b="0" baseline="30000" dirty="0"/>
              <a:t>st</a:t>
            </a:r>
            <a:r>
              <a:rPr lang="en-US" altLang="en-US" b="0" dirty="0"/>
              <a:t> (Wed.) 12:00 PM ET, 1:30 </a:t>
            </a:r>
            <a:r>
              <a:rPr lang="en-US" altLang="en-US" b="0" dirty="0" err="1"/>
              <a:t>hr</a:t>
            </a: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</TotalTime>
  <Words>228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TGaz Next Generation Positioning  Sep. Closing Report</vt:lpstr>
      <vt:lpstr>Abstract</vt:lpstr>
      <vt:lpstr>TG Status And Work Completed</vt:lpstr>
      <vt:lpstr>Goals For Nov.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32</cp:revision>
  <cp:lastPrinted>1601-01-01T00:00:00Z</cp:lastPrinted>
  <dcterms:created xsi:type="dcterms:W3CDTF">2014-04-14T10:59:07Z</dcterms:created>
  <dcterms:modified xsi:type="dcterms:W3CDTF">2018-09-13T22:10:53Z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2018-09-13 22:10:52Z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