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4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74" d="100"/>
          <a:sy n="74" d="100"/>
        </p:scale>
        <p:origin x="64" y="1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Jan.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Vancouver Canada meeting</a:t>
            </a:r>
            <a:r>
              <a:rPr lang="en-US" dirty="0" smtClean="0"/>
              <a:t>, </a:t>
            </a:r>
            <a:r>
              <a:rPr lang="en-US" dirty="0" smtClean="0"/>
              <a:t>March 2019.</a:t>
            </a: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Successful Initial WG ballot LB240 with 79.15%, ~800 technical/~700 editorial.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Approve a 3 day TG Ad-hoc for WG consideration.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Committed to updated TG timelines.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Performed </a:t>
            </a:r>
            <a:r>
              <a:rPr lang="en-US" b="0" dirty="0"/>
              <a:t>comment assignment of 481 CIDs.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met for 5 meeting slots and reviewed a total of 14 </a:t>
            </a:r>
            <a:r>
              <a:rPr lang="en-US" b="0" dirty="0" smtClean="0"/>
              <a:t>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/>
              <a:t>process for CID consideration from </a:t>
            </a:r>
            <a:r>
              <a:rPr lang="en-US" b="0" dirty="0" err="1"/>
              <a:t>telecon</a:t>
            </a:r>
            <a:r>
              <a:rPr lang="en-US" b="0" dirty="0"/>
              <a:t>/ad-hoc to IEEE week.</a:t>
            </a:r>
          </a:p>
          <a:p>
            <a:pPr marL="0" indent="0"/>
            <a:endParaRPr lang="en-US" b="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March Meeting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Continue </a:t>
            </a:r>
            <a:r>
              <a:rPr lang="en-US" b="0" dirty="0"/>
              <a:t>comment resolution for LB240.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comment assignment as needed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Mar</a:t>
            </a:r>
            <a:r>
              <a:rPr lang="en-US" altLang="en-US" dirty="0"/>
              <a:t>. </a:t>
            </a:r>
            <a:r>
              <a:rPr lang="en-US" altLang="en-US" dirty="0" smtClean="0"/>
              <a:t>27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 </a:t>
            </a:r>
            <a:r>
              <a:rPr lang="en-US" altLang="en-US" dirty="0"/>
              <a:t>(Wednesday), </a:t>
            </a:r>
            <a:r>
              <a:rPr lang="en-US" altLang="en-US" dirty="0" smtClean="0"/>
              <a:t>13:00 </a:t>
            </a:r>
            <a:r>
              <a:rPr lang="en-US" altLang="en-US" dirty="0"/>
              <a:t>ET – </a:t>
            </a:r>
            <a:r>
              <a:rPr lang="en-US" altLang="en-US" dirty="0" smtClean="0"/>
              <a:t>14:30 ET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Apr. 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	(Wednesday</a:t>
            </a:r>
            <a:r>
              <a:rPr lang="en-US" altLang="en-US" dirty="0"/>
              <a:t>), </a:t>
            </a:r>
            <a:r>
              <a:rPr lang="en-US" altLang="en-US" dirty="0" smtClean="0"/>
              <a:t>13:00 </a:t>
            </a:r>
            <a:r>
              <a:rPr lang="en-US" altLang="en-US" dirty="0"/>
              <a:t>ET – </a:t>
            </a:r>
            <a:r>
              <a:rPr lang="en-US" altLang="en-US" dirty="0" smtClean="0"/>
              <a:t>14:30 </a:t>
            </a:r>
            <a:r>
              <a:rPr lang="en-US" altLang="en-US" dirty="0"/>
              <a:t>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Apr. </a:t>
            </a:r>
            <a:r>
              <a:rPr lang="en-US" altLang="en-US" dirty="0" smtClean="0"/>
              <a:t>10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/>
              <a:t>	(Wednesday), </a:t>
            </a:r>
            <a:r>
              <a:rPr lang="en-US" altLang="en-US" dirty="0" smtClean="0"/>
              <a:t>13:00 </a:t>
            </a:r>
            <a:r>
              <a:rPr lang="en-US" altLang="en-US" dirty="0"/>
              <a:t>ET – </a:t>
            </a:r>
            <a:r>
              <a:rPr lang="en-US" altLang="en-US" dirty="0" smtClean="0"/>
              <a:t>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Apr. 17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/>
              <a:t>	(Wednesday), </a:t>
            </a:r>
            <a:r>
              <a:rPr lang="en-US" altLang="en-US" dirty="0" smtClean="0"/>
              <a:t>13:00 </a:t>
            </a:r>
            <a:r>
              <a:rPr lang="en-US" altLang="en-US" dirty="0"/>
              <a:t>ET – </a:t>
            </a:r>
            <a:r>
              <a:rPr lang="en-US" altLang="en-US" dirty="0" smtClean="0"/>
              <a:t>14:30 </a:t>
            </a:r>
            <a:r>
              <a:rPr lang="en-US" altLang="en-US" dirty="0"/>
              <a:t>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Apr. </a:t>
            </a:r>
            <a:r>
              <a:rPr lang="en-US" altLang="en-US" dirty="0" smtClean="0"/>
              <a:t>24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 </a:t>
            </a:r>
            <a:r>
              <a:rPr lang="en-US" altLang="en-US" dirty="0"/>
              <a:t>	(Wednesday), </a:t>
            </a:r>
            <a:r>
              <a:rPr lang="en-US" altLang="en-US" dirty="0" smtClean="0"/>
              <a:t>13:00 </a:t>
            </a:r>
            <a:r>
              <a:rPr lang="en-US" altLang="en-US" dirty="0"/>
              <a:t>ET – </a:t>
            </a:r>
            <a:r>
              <a:rPr lang="en-US" altLang="en-US" dirty="0" smtClean="0"/>
              <a:t>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May 22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	(Wednesday</a:t>
            </a:r>
            <a:r>
              <a:rPr lang="en-US" altLang="en-US" dirty="0"/>
              <a:t>), 13:00 ET – 14:30 </a:t>
            </a:r>
            <a:r>
              <a:rPr lang="en-US" altLang="en-US" dirty="0" smtClean="0"/>
              <a:t>ET</a:t>
            </a:r>
          </a:p>
          <a:p>
            <a:pPr marL="0" indent="0"/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746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14787</TotalTime>
  <Words>206</Words>
  <Application>Microsoft Office PowerPoint</Application>
  <PresentationFormat>Widescreen</PresentationFormat>
  <Paragraphs>46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Jan. Meeting Closing Report</vt:lpstr>
      <vt:lpstr>Abstract</vt:lpstr>
      <vt:lpstr>TG Status And Work Completed</vt:lpstr>
      <vt:lpstr>Goal Towards March Meeting and Beyond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243</cp:revision>
  <cp:lastPrinted>1601-01-01T00:00:00Z</cp:lastPrinted>
  <dcterms:created xsi:type="dcterms:W3CDTF">2018-08-06T10:28:59Z</dcterms:created>
  <dcterms:modified xsi:type="dcterms:W3CDTF">2019-03-14T19:21:01Z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2019-03-14 19:21:01Z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</Properties>
</file>