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34" r:id="rId12"/>
    <p:sldId id="367" r:id="rId13"/>
    <p:sldId id="321" r:id="rId14"/>
    <p:sldId id="369" r:id="rId15"/>
    <p:sldId id="2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92B5CB-506D-481F-8F60-B53C2FACB1DB}" v="1" dt="2020-07-02T21:17:15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9" d="100"/>
          <a:sy n="79" d="100"/>
        </p:scale>
        <p:origin x="96" y="6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7D92B5CB-506D-481F-8F60-B53C2FACB1DB}"/>
    <pc:docChg chg="undo custSel modSld modMainMaster">
      <pc:chgData name="Joseph Levy" userId="3766db8f-7892-44ce-ae9b-8fce39950acf" providerId="ADAL" clId="{7D92B5CB-506D-481F-8F60-B53C2FACB1DB}" dt="2020-07-06T12:49:26.736" v="52" actId="1076"/>
      <pc:docMkLst>
        <pc:docMk/>
      </pc:docMkLst>
      <pc:sldChg chg="modSp mod">
        <pc:chgData name="Joseph Levy" userId="3766db8f-7892-44ce-ae9b-8fce39950acf" providerId="ADAL" clId="{7D92B5CB-506D-481F-8F60-B53C2FACB1DB}" dt="2020-07-06T12:49:26.736" v="52" actId="1076"/>
        <pc:sldMkLst>
          <pc:docMk/>
          <pc:sldMk cId="0" sldId="256"/>
        </pc:sldMkLst>
        <pc:graphicFrameChg chg="mod">
          <ac:chgData name="Joseph Levy" userId="3766db8f-7892-44ce-ae9b-8fce39950acf" providerId="ADAL" clId="{7D92B5CB-506D-481F-8F60-B53C2FACB1DB}" dt="2020-07-06T12:49:26.736" v="52" actId="1076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7D92B5CB-506D-481F-8F60-B53C2FACB1DB}" dt="2020-07-02T21:15:26.351" v="4" actId="6549"/>
        <pc:sldMkLst>
          <pc:docMk/>
          <pc:sldMk cId="0" sldId="257"/>
        </pc:sldMkLst>
        <pc:spChg chg="mod">
          <ac:chgData name="Joseph Levy" userId="3766db8f-7892-44ce-ae9b-8fce39950acf" providerId="ADAL" clId="{7D92B5CB-506D-481F-8F60-B53C2FACB1DB}" dt="2020-07-02T21:15:26.351" v="4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7D92B5CB-506D-481F-8F60-B53C2FACB1DB}" dt="2020-07-02T21:16:27.259" v="7" actId="404"/>
        <pc:sldMkLst>
          <pc:docMk/>
          <pc:sldMk cId="3512326192" sldId="265"/>
        </pc:sldMkLst>
        <pc:spChg chg="mod">
          <ac:chgData name="Joseph Levy" userId="3766db8f-7892-44ce-ae9b-8fce39950acf" providerId="ADAL" clId="{7D92B5CB-506D-481F-8F60-B53C2FACB1DB}" dt="2020-07-02T21:16:27.259" v="7" actId="404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7D92B5CB-506D-481F-8F60-B53C2FACB1DB}" dt="2020-07-02T21:15:40.499" v="5" actId="20577"/>
        <pc:sldMkLst>
          <pc:docMk/>
          <pc:sldMk cId="2555810336" sldId="266"/>
        </pc:sldMkLst>
        <pc:spChg chg="mod">
          <ac:chgData name="Joseph Levy" userId="3766db8f-7892-44ce-ae9b-8fce39950acf" providerId="ADAL" clId="{7D92B5CB-506D-481F-8F60-B53C2FACB1DB}" dt="2020-07-02T21:15:40.499" v="5" actId="20577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7D92B5CB-506D-481F-8F60-B53C2FACB1DB}" dt="2020-07-02T21:18:19.480" v="42" actId="20577"/>
        <pc:sldMkLst>
          <pc:docMk/>
          <pc:sldMk cId="884494122" sldId="274"/>
        </pc:sldMkLst>
        <pc:spChg chg="mod">
          <ac:chgData name="Joseph Levy" userId="3766db8f-7892-44ce-ae9b-8fce39950acf" providerId="ADAL" clId="{7D92B5CB-506D-481F-8F60-B53C2FACB1DB}" dt="2020-07-02T21:18:19.480" v="42" actId="20577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7D92B5CB-506D-481F-8F60-B53C2FACB1DB}" dt="2020-07-06T12:47:14.260" v="50" actId="113"/>
        <pc:sldMkLst>
          <pc:docMk/>
          <pc:sldMk cId="1628029021" sldId="334"/>
        </pc:sldMkLst>
        <pc:spChg chg="mod">
          <ac:chgData name="Joseph Levy" userId="3766db8f-7892-44ce-ae9b-8fce39950acf" providerId="ADAL" clId="{7D92B5CB-506D-481F-8F60-B53C2FACB1DB}" dt="2020-07-06T12:47:14.260" v="50" actId="113"/>
          <ac:spMkLst>
            <pc:docMk/>
            <pc:sldMk cId="1628029021" sldId="334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7D92B5CB-506D-481F-8F60-B53C2FACB1DB}" dt="2020-07-02T21:17:22.996" v="14" actId="6549"/>
        <pc:sldMkLst>
          <pc:docMk/>
          <pc:sldMk cId="894173404" sldId="369"/>
        </pc:sldMkLst>
        <pc:spChg chg="mod">
          <ac:chgData name="Joseph Levy" userId="3766db8f-7892-44ce-ae9b-8fce39950acf" providerId="ADAL" clId="{7D92B5CB-506D-481F-8F60-B53C2FACB1DB}" dt="2020-07-02T21:17:22.996" v="14" actId="6549"/>
          <ac:spMkLst>
            <pc:docMk/>
            <pc:sldMk cId="894173404" sldId="369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7D92B5CB-506D-481F-8F60-B53C2FACB1DB}" dt="2020-07-02T21:26:28.646" v="44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7D92B5CB-506D-481F-8F60-B53C2FACB1DB}" dt="2020-07-02T21:26:28.646" v="4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802.11-20/0983r1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013-03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d=07/06/2020&amp;p=3113900005&amp;t=4720004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" TargetMode="External"/><Relationship Id="rId2" Type="http://schemas.openxmlformats.org/officeDocument/2006/relationships/hyperlink" Target="https://mentor.ieee.org/802.1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20/1-20-0043-00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2019-07-06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687143"/>
              </p:ext>
            </p:extLst>
          </p:nvPr>
        </p:nvGraphicFramePr>
        <p:xfrm>
          <a:off x="479161" y="2411301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61" y="2411301"/>
                        <a:ext cx="11333162" cy="390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Discussion /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447800"/>
            <a:ext cx="11265958" cy="4876800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hlinkClick r:id="rId2"/>
              </a:rPr>
              <a:t>11-20/0013r3</a:t>
            </a:r>
            <a:r>
              <a:rPr lang="en-US" sz="3200" dirty="0"/>
              <a:t> </a:t>
            </a:r>
            <a:r>
              <a:rPr lang="en-US" sz="3200" b="0" dirty="0"/>
              <a:t>“Draft technical report on interworking between 3GPP 5G network &amp; WLAN”, Hyun Seo OH (ETRI),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447800"/>
            <a:ext cx="11265958" cy="4876800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3200" dirty="0"/>
              <a:t>Should the AANI SC request an 802.11 WG comment collection on 11/20/0013R3: “Draft technical report on interworking between 3GPP 5G network &amp; WLAN"?</a:t>
            </a:r>
          </a:p>
          <a:p>
            <a:pPr marL="0" indent="0">
              <a:spcBef>
                <a:spcPts val="200"/>
              </a:spcBef>
              <a:defRPr/>
            </a:pPr>
            <a:endParaRPr lang="en-US" altLang="en-US" sz="3200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Yes: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No: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73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12776" y="1219200"/>
            <a:ext cx="10777008" cy="5256214"/>
          </a:xfrm>
        </p:spPr>
        <p:txBody>
          <a:bodyPr/>
          <a:lstStyle/>
          <a:p>
            <a:r>
              <a:rPr lang="it-IT" altLang="en-US" sz="2000" b="0" i="1" dirty="0"/>
              <a:t>802.11 WG Plenary Teleconferences:</a:t>
            </a:r>
          </a:p>
          <a:p>
            <a:r>
              <a:rPr lang="it-IT" altLang="en-US" sz="1800" b="0" i="1" dirty="0"/>
              <a:t>	13 July 2020 9am-11am EDT – </a:t>
            </a:r>
            <a:r>
              <a:rPr lang="it-IT" altLang="en-US" sz="1600" b="0" i="1" dirty="0"/>
              <a:t>Opening Plenary, including TGSG/SC status reports. </a:t>
            </a:r>
          </a:p>
          <a:p>
            <a:r>
              <a:rPr lang="it-IT" altLang="en-US" sz="1600" b="0" i="1" dirty="0"/>
              <a:t>	</a:t>
            </a:r>
            <a:r>
              <a:rPr lang="it-IT" altLang="en-US" sz="1800" b="0" i="1" dirty="0"/>
              <a:t>16 July 2020 9am-11am EDT </a:t>
            </a:r>
            <a:r>
              <a:rPr lang="it-IT" altLang="en-US" sz="1600" b="0" i="1" dirty="0"/>
              <a:t>– Closing Plenary, including motions.</a:t>
            </a:r>
          </a:p>
          <a:p>
            <a:r>
              <a:rPr lang="it-IT" altLang="en-US" sz="2000" dirty="0"/>
              <a:t>AANI SC Teleconference Plan:</a:t>
            </a:r>
          </a:p>
          <a:p>
            <a:r>
              <a:rPr lang="it-IT" altLang="en-US" sz="2000" dirty="0"/>
              <a:t>	14 July 2020 9am-10am EDT Teleconference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Based on comments received (on the reflector or durring the WG Opening Plenary – update the report.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If not already agreed, agree to request an 802.11 WG comment collection for the report. </a:t>
            </a:r>
          </a:p>
          <a:p>
            <a:r>
              <a:rPr lang="it-IT" altLang="en-US" sz="2200" dirty="0"/>
              <a:t>	When the Comment Collection is completed schedule comment resolution teleconferences, as required to resolve all the comment.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it-IT" altLang="en-US" sz="1600" dirty="0"/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6 July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1066800"/>
            <a:ext cx="10667999" cy="5408614"/>
          </a:xfrm>
        </p:spPr>
        <p:txBody>
          <a:bodyPr/>
          <a:lstStyle/>
          <a:p>
            <a:r>
              <a:rPr lang="en-US" altLang="en-US" dirty="0"/>
              <a:t>Call for Secretary</a:t>
            </a:r>
          </a:p>
          <a:p>
            <a:pPr eaLnBrk="1" hangingPunct="1"/>
            <a:r>
              <a:rPr lang="en-US" altLang="en-US" dirty="0"/>
              <a:t>Reminders to attendees:</a:t>
            </a:r>
          </a:p>
          <a:p>
            <a:pPr lvl="1"/>
            <a:r>
              <a:rPr lang="en-US" altLang="en-US" dirty="0"/>
              <a:t>Please record your attendance on imat: </a:t>
            </a:r>
            <a:r>
              <a:rPr lang="en-US" sz="1800" dirty="0">
                <a:hlinkClick r:id="rId3"/>
              </a:rPr>
              <a:t>https://imat.ieee.org/802.11/attendance-log?d=07/06/2020&amp;p=3113900005&amp;t=47200043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Please mute yourself, unless you wish to speak</a:t>
            </a:r>
          </a:p>
          <a:p>
            <a:pPr lvl="1" eaLnBrk="1" hangingPunct="1"/>
            <a:r>
              <a:rPr lang="en-US" altLang="en-US" dirty="0"/>
              <a:t>No recordings</a:t>
            </a:r>
          </a:p>
          <a:p>
            <a:pPr eaLnBrk="1" hangingPunct="1"/>
            <a:r>
              <a:rPr lang="en-US" altLang="en-US" dirty="0"/>
              <a:t>AANI SC Operating Rules:</a:t>
            </a:r>
          </a:p>
          <a:p>
            <a:pPr lvl="1" eaLnBrk="1" hangingPunct="1"/>
            <a:r>
              <a:rPr lang="en-US" altLang="en-US" dirty="0"/>
              <a:t>Anyone present can vote on straw polls</a:t>
            </a:r>
          </a:p>
          <a:p>
            <a:pPr lvl="1" eaLnBrk="1" hangingPunct="1"/>
            <a:r>
              <a:rPr lang="en-US" altLang="en-US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dirty="0"/>
              <a:t>	Anyone present can vote on preannounced motions</a:t>
            </a:r>
          </a:p>
          <a:p>
            <a:pPr lvl="1" eaLnBrk="1" hangingPunct="1"/>
            <a:r>
              <a:rPr lang="en-US" altLang="en-US" dirty="0"/>
              <a:t>	75% majority required to pass </a:t>
            </a:r>
          </a:p>
          <a:p>
            <a:r>
              <a:rPr lang="en-US" altLang="en-US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/>
              <a:t>On interworking between 3GPP 5G network &amp; WLAN 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11-20/0013r3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Straw Poll on comment collection/way forward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46113"/>
            <a:ext cx="10361084" cy="496887"/>
          </a:xfrm>
        </p:spPr>
        <p:txBody>
          <a:bodyPr/>
          <a:lstStyle/>
          <a:p>
            <a:r>
              <a:rPr lang="en-US" altLang="en-US" sz="2800" dirty="0"/>
              <a:t>Nendica Reminder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63" y="1599407"/>
            <a:ext cx="10959557" cy="2209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Nendica documents available at: </a:t>
            </a:r>
            <a:r>
              <a:rPr lang="en-US" b="0" dirty="0">
                <a:hlinkClick r:id="rId2"/>
              </a:rPr>
              <a:t>https://mentor.ieee.org/802.1/documents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meeting information available at:  </a:t>
            </a:r>
            <a:r>
              <a:rPr lang="en-US" b="0" dirty="0">
                <a:hlinkClick r:id="rId3"/>
              </a:rPr>
              <a:t>https://1.ieee802.org/802-nendica/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Update: </a:t>
            </a:r>
            <a:r>
              <a:rPr lang="en-US" b="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4"/>
              </a:rPr>
              <a:t>https://mentor.ieee.org/802.1/dcn/20/1-20-0043-00pdf</a:t>
            </a:r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02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45"/>
            <a:ext cx="11201400" cy="5400680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Network–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September 2019 more details were provided: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WLAN”,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There was an objection to continuing this work, expressed by an 802.11 voting member.  To which the Chair replied that the work of the AANI SC is contribution driven. 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chemeClr val="tx1"/>
                </a:solidFill>
              </a:rPr>
              <a:t>June 2020 an updated version of the report was discussed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+mn-cs"/>
                <a:hlinkClick r:id="rId9"/>
              </a:rPr>
              <a:t>11-20/0013r2</a:t>
            </a:r>
            <a:r>
              <a:rPr lang="en-US" altLang="en-US" sz="18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8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800" dirty="0">
                <a:solidFill>
                  <a:schemeClr val="tx1"/>
                </a:solidFill>
                <a:cs typeface="+mn-cs"/>
              </a:rPr>
            </a:br>
            <a:r>
              <a:rPr lang="en-US" sz="18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+mn-cs"/>
              </a:rPr>
              <a:t>It was discussed that both editorial and technical changes may be necessary – a call for contributions and reflector discussion to define these changes was made.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36285</TotalTime>
  <Words>1413</Words>
  <Application>Microsoft Office PowerPoint</Application>
  <PresentationFormat>Widescreen</PresentationFormat>
  <Paragraphs>165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Nendica Reminder</vt:lpstr>
      <vt:lpstr>Status on the Proposal on Interworking</vt:lpstr>
      <vt:lpstr>Discussion / Contributions</vt:lpstr>
      <vt:lpstr>Straw Poll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408</cp:revision>
  <cp:lastPrinted>1601-01-01T00:00:00Z</cp:lastPrinted>
  <dcterms:created xsi:type="dcterms:W3CDTF">2017-06-02T20:57:23Z</dcterms:created>
  <dcterms:modified xsi:type="dcterms:W3CDTF">2020-07-06T12:49:29Z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