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757" r:id="rId3"/>
    <p:sldId id="770" r:id="rId4"/>
    <p:sldId id="775" r:id="rId5"/>
    <p:sldId id="776" r:id="rId6"/>
    <p:sldId id="942" r:id="rId7"/>
    <p:sldId id="774" r:id="rId8"/>
    <p:sldId id="772" r:id="rId9"/>
    <p:sldId id="773" r:id="rId10"/>
    <p:sldId id="941" r:id="rId11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Chong Han" initials="CH" lastIdx="1" clrIdx="3">
    <p:extLst>
      <p:ext uri="{19B8F6BF-5375-455C-9EA6-DF929625EA0E}">
        <p15:presenceInfo xmlns:p15="http://schemas.microsoft.com/office/powerpoint/2012/main" userId="S::chong.han@purelifi.com::a0e346bc-a459-4d93-a729-926adb7282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57AEE7-2087-4CB0-9758-2CF9BA7A30B7}" v="25" dt="2020-09-11T13:29:27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6" autoAdjust="0"/>
    <p:restoredTop sz="94249" autoAdjust="0"/>
  </p:normalViewPr>
  <p:slideViewPr>
    <p:cSldViewPr>
      <p:cViewPr varScale="1">
        <p:scale>
          <a:sx n="68" d="100"/>
          <a:sy n="68" d="100"/>
        </p:scale>
        <p:origin x="1050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200" y="1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ong Han" userId="a0e346bc-a459-4d93-a729-926adb72820d" providerId="ADAL" clId="{C457AEE7-2087-4CB0-9758-2CF9BA7A30B7}"/>
    <pc:docChg chg="undo redo custSel addSld delSld modSld modMainMaster modNotesMaster">
      <pc:chgData name="Chong Han" userId="a0e346bc-a459-4d93-a729-926adb72820d" providerId="ADAL" clId="{C457AEE7-2087-4CB0-9758-2CF9BA7A30B7}" dt="2020-09-11T13:29:45.236" v="1358" actId="47"/>
      <pc:docMkLst>
        <pc:docMk/>
      </pc:docMkLst>
      <pc:sldChg chg="del">
        <pc:chgData name="Chong Han" userId="a0e346bc-a459-4d93-a729-926adb72820d" providerId="ADAL" clId="{C457AEE7-2087-4CB0-9758-2CF9BA7A30B7}" dt="2020-08-25T09:12:00.850" v="13" actId="47"/>
        <pc:sldMkLst>
          <pc:docMk/>
          <pc:sldMk cId="2143960693" sldId="257"/>
        </pc:sldMkLst>
      </pc:sldChg>
      <pc:sldChg chg="del">
        <pc:chgData name="Chong Han" userId="a0e346bc-a459-4d93-a729-926adb72820d" providerId="ADAL" clId="{C457AEE7-2087-4CB0-9758-2CF9BA7A30B7}" dt="2020-08-25T09:12:01.197" v="14" actId="47"/>
        <pc:sldMkLst>
          <pc:docMk/>
          <pc:sldMk cId="1839068682" sldId="258"/>
        </pc:sldMkLst>
      </pc:sldChg>
      <pc:sldChg chg="del">
        <pc:chgData name="Chong Han" userId="a0e346bc-a459-4d93-a729-926adb72820d" providerId="ADAL" clId="{C457AEE7-2087-4CB0-9758-2CF9BA7A30B7}" dt="2020-08-25T09:12:01.636" v="15" actId="47"/>
        <pc:sldMkLst>
          <pc:docMk/>
          <pc:sldMk cId="3950948533" sldId="259"/>
        </pc:sldMkLst>
      </pc:sldChg>
      <pc:sldChg chg="del">
        <pc:chgData name="Chong Han" userId="a0e346bc-a459-4d93-a729-926adb72820d" providerId="ADAL" clId="{C457AEE7-2087-4CB0-9758-2CF9BA7A30B7}" dt="2020-08-25T09:12:01.899" v="16" actId="47"/>
        <pc:sldMkLst>
          <pc:docMk/>
          <pc:sldMk cId="3258397567" sldId="260"/>
        </pc:sldMkLst>
      </pc:sldChg>
      <pc:sldChg chg="del">
        <pc:chgData name="Chong Han" userId="a0e346bc-a459-4d93-a729-926adb72820d" providerId="ADAL" clId="{C457AEE7-2087-4CB0-9758-2CF9BA7A30B7}" dt="2020-08-25T09:12:14.429" v="25" actId="47"/>
        <pc:sldMkLst>
          <pc:docMk/>
          <pc:sldMk cId="1621887988" sldId="261"/>
        </pc:sldMkLst>
      </pc:sldChg>
      <pc:sldChg chg="del">
        <pc:chgData name="Chong Han" userId="a0e346bc-a459-4d93-a729-926adb72820d" providerId="ADAL" clId="{C457AEE7-2087-4CB0-9758-2CF9BA7A30B7}" dt="2020-08-25T09:12:08.800" v="21" actId="47"/>
        <pc:sldMkLst>
          <pc:docMk/>
          <pc:sldMk cId="3590613096" sldId="262"/>
        </pc:sldMkLst>
      </pc:sldChg>
      <pc:sldChg chg="del">
        <pc:chgData name="Chong Han" userId="a0e346bc-a459-4d93-a729-926adb72820d" providerId="ADAL" clId="{C457AEE7-2087-4CB0-9758-2CF9BA7A30B7}" dt="2020-08-25T09:12:02.453" v="18" actId="47"/>
        <pc:sldMkLst>
          <pc:docMk/>
          <pc:sldMk cId="2120657548" sldId="263"/>
        </pc:sldMkLst>
      </pc:sldChg>
      <pc:sldChg chg="del">
        <pc:chgData name="Chong Han" userId="a0e346bc-a459-4d93-a729-926adb72820d" providerId="ADAL" clId="{C457AEE7-2087-4CB0-9758-2CF9BA7A30B7}" dt="2020-08-25T09:12:02.769" v="19" actId="47"/>
        <pc:sldMkLst>
          <pc:docMk/>
          <pc:sldMk cId="1881793966" sldId="264"/>
        </pc:sldMkLst>
      </pc:sldChg>
      <pc:sldChg chg="del">
        <pc:chgData name="Chong Han" userId="a0e346bc-a459-4d93-a729-926adb72820d" providerId="ADAL" clId="{C457AEE7-2087-4CB0-9758-2CF9BA7A30B7}" dt="2020-08-25T09:12:03.255" v="20" actId="47"/>
        <pc:sldMkLst>
          <pc:docMk/>
          <pc:sldMk cId="3128721960" sldId="265"/>
        </pc:sldMkLst>
      </pc:sldChg>
      <pc:sldChg chg="del">
        <pc:chgData name="Chong Han" userId="a0e346bc-a459-4d93-a729-926adb72820d" providerId="ADAL" clId="{C457AEE7-2087-4CB0-9758-2CF9BA7A30B7}" dt="2020-08-25T09:12:13.480" v="23" actId="47"/>
        <pc:sldMkLst>
          <pc:docMk/>
          <pc:sldMk cId="974048297" sldId="266"/>
        </pc:sldMkLst>
      </pc:sldChg>
      <pc:sldChg chg="addSp delSp modSp add del mod modNotes">
        <pc:chgData name="Chong Han" userId="a0e346bc-a459-4d93-a729-926adb72820d" providerId="ADAL" clId="{C457AEE7-2087-4CB0-9758-2CF9BA7A30B7}" dt="2020-09-11T13:19:13.751" v="1305"/>
        <pc:sldMkLst>
          <pc:docMk/>
          <pc:sldMk cId="0" sldId="331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0" sldId="331"/>
            <ac:spMk id="15364" creationId="{4DFE3077-6BFB-4E1C-9218-0E8E2CEA90BE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0" sldId="331"/>
            <ac:spMk id="15366" creationId="{AAB4AADD-B9F4-45B4-B9D2-5B5E3506EF55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0" sldId="331"/>
            <ac:spMk id="15368" creationId="{1F254AD5-AF47-4227-BA6A-AD2DFF84AC29}"/>
          </ac:spMkLst>
        </pc:spChg>
        <pc:graphicFrameChg chg="add mod">
          <ac:chgData name="Chong Han" userId="a0e346bc-a459-4d93-a729-926adb72820d" providerId="ADAL" clId="{C457AEE7-2087-4CB0-9758-2CF9BA7A30B7}" dt="2020-09-11T13:19:13.751" v="1305"/>
          <ac:graphicFrameMkLst>
            <pc:docMk/>
            <pc:sldMk cId="0" sldId="331"/>
            <ac:graphicFrameMk id="3" creationId="{7625FA2F-D476-49F2-81D2-EA5959F6BEFB}"/>
          </ac:graphicFrameMkLst>
        </pc:graphicFrameChg>
        <pc:graphicFrameChg chg="del modGraphic">
          <ac:chgData name="Chong Han" userId="a0e346bc-a459-4d93-a729-926adb72820d" providerId="ADAL" clId="{C457AEE7-2087-4CB0-9758-2CF9BA7A30B7}" dt="2020-08-25T09:17:59.390" v="53" actId="478"/>
          <ac:graphicFrameMkLst>
            <pc:docMk/>
            <pc:sldMk cId="0" sldId="331"/>
            <ac:graphicFrameMk id="10" creationId="{53963F43-F3F5-A545-BCBA-D46D6C47A1AB}"/>
          </ac:graphicFrameMkLst>
        </pc:graphicFrameChg>
      </pc:sldChg>
      <pc:sldChg chg="modSp add">
        <pc:chgData name="Chong Han" userId="a0e346bc-a459-4d93-a729-926adb72820d" providerId="ADAL" clId="{C457AEE7-2087-4CB0-9758-2CF9BA7A30B7}" dt="2020-09-11T13:19:13.751" v="1305"/>
        <pc:sldMkLst>
          <pc:docMk/>
          <pc:sldMk cId="991880654" sldId="757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991880654" sldId="757"/>
            <ac:spMk id="6" creationId="{0A42E56F-9CC7-43BC-B24A-24EF5A741CEE}"/>
          </ac:spMkLst>
        </pc:spChg>
      </pc:sldChg>
      <pc:sldChg chg="modSp add del mod">
        <pc:chgData name="Chong Han" userId="a0e346bc-a459-4d93-a729-926adb72820d" providerId="ADAL" clId="{C457AEE7-2087-4CB0-9758-2CF9BA7A30B7}" dt="2020-08-25T09:11:42.641" v="12" actId="47"/>
        <pc:sldMkLst>
          <pc:docMk/>
          <pc:sldMk cId="4078849359" sldId="758"/>
        </pc:sldMkLst>
        <pc:spChg chg="mod">
          <ac:chgData name="Chong Han" userId="a0e346bc-a459-4d93-a729-926adb72820d" providerId="ADAL" clId="{C457AEE7-2087-4CB0-9758-2CF9BA7A30B7}" dt="2020-08-25T09:11:31.222" v="10" actId="21"/>
          <ac:spMkLst>
            <pc:docMk/>
            <pc:sldMk cId="4078849359" sldId="758"/>
            <ac:spMk id="2" creationId="{E2EC7485-72E5-422A-9541-303B5B7B54F2}"/>
          </ac:spMkLst>
        </pc:spChg>
      </pc:sldChg>
      <pc:sldChg chg="modSp add mod">
        <pc:chgData name="Chong Han" userId="a0e346bc-a459-4d93-a729-926adb72820d" providerId="ADAL" clId="{C457AEE7-2087-4CB0-9758-2CF9BA7A30B7}" dt="2020-09-11T13:21:24.488" v="1317" actId="114"/>
        <pc:sldMkLst>
          <pc:docMk/>
          <pc:sldMk cId="3813525909" sldId="770"/>
        </pc:sldMkLst>
        <pc:spChg chg="mod">
          <ac:chgData name="Chong Han" userId="a0e346bc-a459-4d93-a729-926adb72820d" providerId="ADAL" clId="{C457AEE7-2087-4CB0-9758-2CF9BA7A30B7}" dt="2020-09-11T13:21:24.488" v="1317" actId="114"/>
          <ac:spMkLst>
            <pc:docMk/>
            <pc:sldMk cId="3813525909" sldId="770"/>
            <ac:spMk id="3" creationId="{CF76A4D0-B2BE-4D2D-AD09-4ADF76F5B971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3813525909" sldId="770"/>
            <ac:spMk id="6" creationId="{0E99EC5A-C7A9-4317-8E5D-2CB605BFB944}"/>
          </ac:spMkLst>
        </pc:spChg>
      </pc:sldChg>
      <pc:sldChg chg="addSp delSp modSp add del mod">
        <pc:chgData name="Chong Han" userId="a0e346bc-a459-4d93-a729-926adb72820d" providerId="ADAL" clId="{C457AEE7-2087-4CB0-9758-2CF9BA7A30B7}" dt="2020-09-11T13:28:57.762" v="1352" actId="2696"/>
        <pc:sldMkLst>
          <pc:docMk/>
          <pc:sldMk cId="2389662605" sldId="771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2389662605" sldId="771"/>
            <ac:spMk id="3" creationId="{E7BE79CF-3B14-4DF5-98A9-2E7FA750168C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2389662605" sldId="771"/>
            <ac:spMk id="6" creationId="{F0A36E06-8E4E-4A11-BFE8-E6C3C8CAD1D5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2389662605" sldId="771"/>
            <ac:spMk id="7" creationId="{FDA7AF6E-2248-4A38-BF76-19FBBA230D83}"/>
          </ac:spMkLst>
        </pc:spChg>
        <pc:spChg chg="add del mod">
          <ac:chgData name="Chong Han" userId="a0e346bc-a459-4d93-a729-926adb72820d" providerId="ADAL" clId="{C457AEE7-2087-4CB0-9758-2CF9BA7A30B7}" dt="2020-09-11T13:27:11.449" v="1337"/>
          <ac:spMkLst>
            <pc:docMk/>
            <pc:sldMk cId="2389662605" sldId="771"/>
            <ac:spMk id="10" creationId="{820E6A03-EBF7-41D4-9AFC-B18FFD197654}"/>
          </ac:spMkLst>
        </pc:spChg>
        <pc:spChg chg="add del mod">
          <ac:chgData name="Chong Han" userId="a0e346bc-a459-4d93-a729-926adb72820d" providerId="ADAL" clId="{C457AEE7-2087-4CB0-9758-2CF9BA7A30B7}" dt="2020-09-11T13:27:19.053" v="1339"/>
          <ac:spMkLst>
            <pc:docMk/>
            <pc:sldMk cId="2389662605" sldId="771"/>
            <ac:spMk id="11" creationId="{57F72E61-75EA-44E1-B7EF-7E564EF623E0}"/>
          </ac:spMkLst>
        </pc:spChg>
        <pc:spChg chg="add del mod">
          <ac:chgData name="Chong Han" userId="a0e346bc-a459-4d93-a729-926adb72820d" providerId="ADAL" clId="{C457AEE7-2087-4CB0-9758-2CF9BA7A30B7}" dt="2020-09-11T13:27:23.333" v="1341"/>
          <ac:spMkLst>
            <pc:docMk/>
            <pc:sldMk cId="2389662605" sldId="771"/>
            <ac:spMk id="12" creationId="{0819D1DB-BE22-4CD2-8042-B981D770123E}"/>
          </ac:spMkLst>
        </pc:spChg>
        <pc:spChg chg="add del mod">
          <ac:chgData name="Chong Han" userId="a0e346bc-a459-4d93-a729-926adb72820d" providerId="ADAL" clId="{C457AEE7-2087-4CB0-9758-2CF9BA7A30B7}" dt="2020-09-11T13:27:27.667" v="1343"/>
          <ac:spMkLst>
            <pc:docMk/>
            <pc:sldMk cId="2389662605" sldId="771"/>
            <ac:spMk id="13" creationId="{36C7CD49-C61C-4343-800A-782F385AC2F0}"/>
          </ac:spMkLst>
        </pc:spChg>
      </pc:sldChg>
      <pc:sldChg chg="modSp add mod addCm delCm modCm">
        <pc:chgData name="Chong Han" userId="a0e346bc-a459-4d93-a729-926adb72820d" providerId="ADAL" clId="{C457AEE7-2087-4CB0-9758-2CF9BA7A30B7}" dt="2020-09-11T13:22:28.208" v="1335" actId="20577"/>
        <pc:sldMkLst>
          <pc:docMk/>
          <pc:sldMk cId="3822703335" sldId="772"/>
        </pc:sldMkLst>
        <pc:spChg chg="mod">
          <ac:chgData name="Chong Han" userId="a0e346bc-a459-4d93-a729-926adb72820d" providerId="ADAL" clId="{C457AEE7-2087-4CB0-9758-2CF9BA7A30B7}" dt="2020-09-11T13:22:28.208" v="1335" actId="20577"/>
          <ac:spMkLst>
            <pc:docMk/>
            <pc:sldMk cId="3822703335" sldId="772"/>
            <ac:spMk id="3" creationId="{1E66A2C0-1DD8-4842-946E-58B0DEF1F486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3822703335" sldId="772"/>
            <ac:spMk id="6" creationId="{4B30192F-7203-4EEC-A14C-476C17736BDA}"/>
          </ac:spMkLst>
        </pc:spChg>
      </pc:sldChg>
      <pc:sldChg chg="modSp add mod">
        <pc:chgData name="Chong Han" userId="a0e346bc-a459-4d93-a729-926adb72820d" providerId="ADAL" clId="{C457AEE7-2087-4CB0-9758-2CF9BA7A30B7}" dt="2020-09-11T13:19:14.283" v="1307" actId="27636"/>
        <pc:sldMkLst>
          <pc:docMk/>
          <pc:sldMk cId="2188068854" sldId="773"/>
        </pc:sldMkLst>
        <pc:spChg chg="mod">
          <ac:chgData name="Chong Han" userId="a0e346bc-a459-4d93-a729-926adb72820d" providerId="ADAL" clId="{C457AEE7-2087-4CB0-9758-2CF9BA7A30B7}" dt="2020-09-11T13:19:14.283" v="1307" actId="27636"/>
          <ac:spMkLst>
            <pc:docMk/>
            <pc:sldMk cId="2188068854" sldId="773"/>
            <ac:spMk id="3" creationId="{397F2B5D-7827-4CEF-95BA-459C1B23F0A3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2188068854" sldId="773"/>
            <ac:spMk id="6" creationId="{9CAC3E4B-4D44-4CCA-9880-2927905B201A}"/>
          </ac:spMkLst>
        </pc:spChg>
      </pc:sldChg>
      <pc:sldChg chg="modSp add mod">
        <pc:chgData name="Chong Han" userId="a0e346bc-a459-4d93-a729-926adb72820d" providerId="ADAL" clId="{C457AEE7-2087-4CB0-9758-2CF9BA7A30B7}" dt="2020-09-11T13:19:13.751" v="1305"/>
        <pc:sldMkLst>
          <pc:docMk/>
          <pc:sldMk cId="641943028" sldId="774"/>
        </pc:sldMkLst>
        <pc:spChg chg="mod">
          <ac:chgData name="Chong Han" userId="a0e346bc-a459-4d93-a729-926adb72820d" providerId="ADAL" clId="{C457AEE7-2087-4CB0-9758-2CF9BA7A30B7}" dt="2020-08-25T09:11:14.253" v="4" actId="27636"/>
          <ac:spMkLst>
            <pc:docMk/>
            <pc:sldMk cId="641943028" sldId="774"/>
            <ac:spMk id="3" creationId="{375233B4-F1AB-4574-AADE-52C8A3A2B894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641943028" sldId="774"/>
            <ac:spMk id="6" creationId="{03D293AA-4830-4375-8572-E6CF30B306AD}"/>
          </ac:spMkLst>
        </pc:spChg>
      </pc:sldChg>
      <pc:sldChg chg="modSp add">
        <pc:chgData name="Chong Han" userId="a0e346bc-a459-4d93-a729-926adb72820d" providerId="ADAL" clId="{C457AEE7-2087-4CB0-9758-2CF9BA7A30B7}" dt="2020-09-11T13:19:13.751" v="1305"/>
        <pc:sldMkLst>
          <pc:docMk/>
          <pc:sldMk cId="3077431921" sldId="775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3077431921" sldId="775"/>
            <ac:spMk id="6" creationId="{204898ED-0FE4-4607-A5E5-122545A19E8B}"/>
          </ac:spMkLst>
        </pc:spChg>
      </pc:sldChg>
      <pc:sldChg chg="modSp add">
        <pc:chgData name="Chong Han" userId="a0e346bc-a459-4d93-a729-926adb72820d" providerId="ADAL" clId="{C457AEE7-2087-4CB0-9758-2CF9BA7A30B7}" dt="2020-09-11T13:19:13.751" v="1305"/>
        <pc:sldMkLst>
          <pc:docMk/>
          <pc:sldMk cId="739666121" sldId="776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739666121" sldId="776"/>
            <ac:spMk id="6" creationId="{19C2C8F9-FCA6-4FBF-B785-C41922778743}"/>
          </ac:spMkLst>
        </pc:spChg>
      </pc:sldChg>
      <pc:sldChg chg="del">
        <pc:chgData name="Chong Han" userId="a0e346bc-a459-4d93-a729-926adb72820d" providerId="ADAL" clId="{C457AEE7-2087-4CB0-9758-2CF9BA7A30B7}" dt="2020-08-25T09:12:18.435" v="26" actId="47"/>
        <pc:sldMkLst>
          <pc:docMk/>
          <pc:sldMk cId="26198455" sldId="931"/>
        </pc:sldMkLst>
      </pc:sldChg>
      <pc:sldChg chg="del">
        <pc:chgData name="Chong Han" userId="a0e346bc-a459-4d93-a729-926adb72820d" providerId="ADAL" clId="{C457AEE7-2087-4CB0-9758-2CF9BA7A30B7}" dt="2020-08-25T09:12:18.952" v="27" actId="47"/>
        <pc:sldMkLst>
          <pc:docMk/>
          <pc:sldMk cId="4072824368" sldId="932"/>
        </pc:sldMkLst>
      </pc:sldChg>
      <pc:sldChg chg="addSp delSp modSp mod">
        <pc:chgData name="Chong Han" userId="a0e346bc-a459-4d93-a729-926adb72820d" providerId="ADAL" clId="{C457AEE7-2087-4CB0-9758-2CF9BA7A30B7}" dt="2020-09-11T13:29:41.237" v="1357" actId="20577"/>
        <pc:sldMkLst>
          <pc:docMk/>
          <pc:sldMk cId="1900162028" sldId="941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1900162028" sldId="941"/>
            <ac:spMk id="2" creationId="{00000000-0000-0000-0000-000000000000}"/>
          </ac:spMkLst>
        </pc:spChg>
        <pc:spChg chg="del mod">
          <ac:chgData name="Chong Han" userId="a0e346bc-a459-4d93-a729-926adb72820d" providerId="ADAL" clId="{C457AEE7-2087-4CB0-9758-2CF9BA7A30B7}" dt="2020-09-11T13:29:27.292" v="1354" actId="478"/>
          <ac:spMkLst>
            <pc:docMk/>
            <pc:sldMk cId="1900162028" sldId="941"/>
            <ac:spMk id="3" creationId="{00000000-0000-0000-0000-000000000000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1900162028" sldId="941"/>
            <ac:spMk id="5" creationId="{00000000-0000-0000-0000-000000000000}"/>
          </ac:spMkLst>
        </pc:spChg>
        <pc:spChg chg="add mod">
          <ac:chgData name="Chong Han" userId="a0e346bc-a459-4d93-a729-926adb72820d" providerId="ADAL" clId="{C457AEE7-2087-4CB0-9758-2CF9BA7A30B7}" dt="2020-09-11T13:29:41.237" v="1357" actId="20577"/>
          <ac:spMkLst>
            <pc:docMk/>
            <pc:sldMk cId="1900162028" sldId="941"/>
            <ac:spMk id="8" creationId="{F5CF2F7C-BE7E-463B-97BA-DACFDB681410}"/>
          </ac:spMkLst>
        </pc:spChg>
      </pc:sldChg>
      <pc:sldChg chg="addSp delSp modSp add mod">
        <pc:chgData name="Chong Han" userId="a0e346bc-a459-4d93-a729-926adb72820d" providerId="ADAL" clId="{C457AEE7-2087-4CB0-9758-2CF9BA7A30B7}" dt="2020-09-11T13:28:44.938" v="1351"/>
        <pc:sldMkLst>
          <pc:docMk/>
          <pc:sldMk cId="1949201931" sldId="942"/>
        </pc:sldMkLst>
        <pc:spChg chg="del">
          <ac:chgData name="Chong Han" userId="a0e346bc-a459-4d93-a729-926adb72820d" providerId="ADAL" clId="{C457AEE7-2087-4CB0-9758-2CF9BA7A30B7}" dt="2020-09-11T13:27:46.300" v="1345" actId="478"/>
          <ac:spMkLst>
            <pc:docMk/>
            <pc:sldMk cId="1949201931" sldId="942"/>
            <ac:spMk id="3" creationId="{E7BE79CF-3B14-4DF5-98A9-2E7FA750168C}"/>
          </ac:spMkLst>
        </pc:spChg>
        <pc:spChg chg="add mod">
          <ac:chgData name="Chong Han" userId="a0e346bc-a459-4d93-a729-926adb72820d" providerId="ADAL" clId="{C457AEE7-2087-4CB0-9758-2CF9BA7A30B7}" dt="2020-09-11T13:28:26.218" v="1348" actId="14100"/>
          <ac:spMkLst>
            <pc:docMk/>
            <pc:sldMk cId="1949201931" sldId="942"/>
            <ac:spMk id="5" creationId="{33CD7315-3AB1-4399-96F8-2D444A83FBC5}"/>
          </ac:spMkLst>
        </pc:spChg>
        <pc:spChg chg="del">
          <ac:chgData name="Chong Han" userId="a0e346bc-a459-4d93-a729-926adb72820d" providerId="ADAL" clId="{C457AEE7-2087-4CB0-9758-2CF9BA7A30B7}" dt="2020-09-11T13:28:10.623" v="1347" actId="478"/>
          <ac:spMkLst>
            <pc:docMk/>
            <pc:sldMk cId="1949201931" sldId="942"/>
            <ac:spMk id="7" creationId="{FDA7AF6E-2248-4A38-BF76-19FBBA230D83}"/>
          </ac:spMkLst>
        </pc:spChg>
        <pc:spChg chg="add mod">
          <ac:chgData name="Chong Han" userId="a0e346bc-a459-4d93-a729-926adb72820d" providerId="ADAL" clId="{C457AEE7-2087-4CB0-9758-2CF9BA7A30B7}" dt="2020-09-11T13:28:44.938" v="1351"/>
          <ac:spMkLst>
            <pc:docMk/>
            <pc:sldMk cId="1949201931" sldId="942"/>
            <ac:spMk id="10" creationId="{30468235-9012-4EF9-A195-CD86D96BFDC2}"/>
          </ac:spMkLst>
        </pc:spChg>
      </pc:sldChg>
      <pc:sldChg chg="add del">
        <pc:chgData name="Chong Han" userId="a0e346bc-a459-4d93-a729-926adb72820d" providerId="ADAL" clId="{C457AEE7-2087-4CB0-9758-2CF9BA7A30B7}" dt="2020-09-11T13:29:45.236" v="1358" actId="47"/>
        <pc:sldMkLst>
          <pc:docMk/>
          <pc:sldMk cId="38511009" sldId="943"/>
        </pc:sldMkLst>
      </pc:sldChg>
      <pc:sldChg chg="del">
        <pc:chgData name="Chong Han" userId="a0e346bc-a459-4d93-a729-926adb72820d" providerId="ADAL" clId="{C457AEE7-2087-4CB0-9758-2CF9BA7A30B7}" dt="2020-08-25T09:12:02.215" v="17" actId="47"/>
        <pc:sldMkLst>
          <pc:docMk/>
          <pc:sldMk cId="786359691" sldId="961"/>
        </pc:sldMkLst>
      </pc:sldChg>
      <pc:sldChg chg="del">
        <pc:chgData name="Chong Han" userId="a0e346bc-a459-4d93-a729-926adb72820d" providerId="ADAL" clId="{C457AEE7-2087-4CB0-9758-2CF9BA7A30B7}" dt="2020-08-25T09:12:13.812" v="24" actId="47"/>
        <pc:sldMkLst>
          <pc:docMk/>
          <pc:sldMk cId="3065334428" sldId="962"/>
        </pc:sldMkLst>
      </pc:sldChg>
      <pc:sldChg chg="del">
        <pc:chgData name="Chong Han" userId="a0e346bc-a459-4d93-a729-926adb72820d" providerId="ADAL" clId="{C457AEE7-2087-4CB0-9758-2CF9BA7A30B7}" dt="2020-08-25T09:12:13.226" v="22" actId="47"/>
        <pc:sldMkLst>
          <pc:docMk/>
          <pc:sldMk cId="634399790" sldId="963"/>
        </pc:sldMkLst>
      </pc:sldChg>
      <pc:sldChg chg="new add del">
        <pc:chgData name="Chong Han" userId="a0e346bc-a459-4d93-a729-926adb72820d" providerId="ADAL" clId="{C457AEE7-2087-4CB0-9758-2CF9BA7A30B7}" dt="2020-08-25T09:11:26.861" v="9" actId="47"/>
        <pc:sldMkLst>
          <pc:docMk/>
          <pc:sldMk cId="2197113609" sldId="964"/>
        </pc:sldMkLst>
      </pc:sldChg>
      <pc:sldMasterChg chg="modSp mod modSldLayout">
        <pc:chgData name="Chong Han" userId="a0e346bc-a459-4d93-a729-926adb72820d" providerId="ADAL" clId="{C457AEE7-2087-4CB0-9758-2CF9BA7A30B7}" dt="2020-09-11T13:20:19.512" v="1315" actId="20577"/>
        <pc:sldMasterMkLst>
          <pc:docMk/>
          <pc:sldMasterMk cId="0" sldId="2147483648"/>
        </pc:sldMaster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26" creationId="{CB4A7A8C-72DF-41BA-8169-B042054B5E77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27" creationId="{58C2B0C1-6B28-42F7-BBBE-C47739494ADC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29" creationId="{38AB3E98-49DA-464A-B03C-7E5902DC0D58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30" creationId="{DEC7A05B-326C-4C35-B0D7-96B86EFC799B}"/>
          </ac:spMkLst>
        </pc:spChg>
        <pc:spChg chg="mod">
          <ac:chgData name="Chong Han" userId="a0e346bc-a459-4d93-a729-926adb72820d" providerId="ADAL" clId="{C457AEE7-2087-4CB0-9758-2CF9BA7A30B7}" dt="2020-09-11T13:20:19.512" v="1315" actId="20577"/>
          <ac:spMkLst>
            <pc:docMk/>
            <pc:sldMasterMk cId="0" sldId="2147483648"/>
            <ac:spMk id="1031" creationId="{F47EBAF5-52AC-49CF-A3FD-31E596F2D8C6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32" creationId="{FDC60003-D664-41D3-9C89-AA78BAF9E527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33" creationId="{8031D55B-1F73-4D59-B8F1-227F435EA8F1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34" creationId="{A5E172D9-FA67-45B8-9FE7-7DF4FC3AC9D3}"/>
          </ac:spMkLst>
        </pc:sp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605707346" sldId="2147485760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605707346" sldId="2147485760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605707346" sldId="2147485760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605707346" sldId="2147485760"/>
              <ac:spMk id="5" creationId="{23CA8882-3F16-471A-B8DB-2643B3170DFB}"/>
            </ac:spMkLst>
          </pc:spChg>
        </pc:sldLayoutChg>
        <pc:sldLayoutChg chg="modSp mod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262605221" sldId="2147485761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62605221" sldId="2147485761"/>
              <ac:spMk id="5" creationId="{2FBBCEAB-3AB2-4B43-892C-9CC9AB0F9960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3599926641" sldId="2147485762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599926641" sldId="2147485762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599926641" sldId="2147485762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599926641" sldId="2147485762"/>
              <ac:spMk id="4" creationId="{42C5AA8A-721E-4701-979E-BF5C4138F95E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2670619998" sldId="2147485763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670619998" sldId="2147485763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670619998" sldId="2147485763"/>
              <ac:spMk id="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670619998" sldId="2147485763"/>
              <ac:spMk id="5" creationId="{347B849B-93E3-4CC8-9DB0-6FACE6085CC5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216948188" sldId="2147485764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5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6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7" creationId="{07747953-910E-41D0-B426-832112577580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1228432218" sldId="2147485765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1228432218" sldId="2147485765"/>
              <ac:spMk id="3" creationId="{14D0DD47-63E1-499C-8731-3DDE6710EC43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813695103" sldId="2147485766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813695103" sldId="2147485766"/>
              <ac:spMk id="2" creationId="{E3C34B0A-1C2A-4887-9294-5C1D0A38A828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3865186804" sldId="2147485767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865186804" sldId="2147485767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865186804" sldId="2147485767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865186804" sldId="2147485767"/>
              <ac:spMk id="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865186804" sldId="2147485767"/>
              <ac:spMk id="5" creationId="{32FA0C2D-5E95-4491-9BC6-02C2914C9032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3367119576" sldId="2147485768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367119576" sldId="2147485768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367119576" sldId="2147485768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367119576" sldId="2147485768"/>
              <ac:spMk id="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367119576" sldId="2147485768"/>
              <ac:spMk id="5" creationId="{24EF4FFA-7CBB-4BED-8002-05D415428EDB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1658620380" sldId="2147485769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1658620380" sldId="2147485769"/>
              <ac:spMk id="4" creationId="{F62F9BB0-1D78-4E92-8AB5-CCA6C81C81B4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738835612" sldId="2147485770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738835612" sldId="2147485770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738835612" sldId="2147485770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738835612" sldId="2147485770"/>
              <ac:spMk id="4" creationId="{ADC25286-F119-41CC-B936-A99D615BEBF4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2222375991" sldId="2147485771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7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1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1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1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5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6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7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8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9" creationId="{00000000-0000-0000-0000-000000000000}"/>
            </ac:spMkLst>
          </pc:spChg>
          <pc:grpChg chg="mod">
            <ac:chgData name="Chong Han" userId="a0e346bc-a459-4d93-a729-926adb72820d" providerId="ADAL" clId="{C457AEE7-2087-4CB0-9758-2CF9BA7A30B7}" dt="2020-09-11T13:19:13.751" v="1305"/>
            <ac:grpSpMkLst>
              <pc:docMk/>
              <pc:sldMasterMk cId="0" sldId="2147483648"/>
              <pc:sldLayoutMk cId="2222375991" sldId="2147485771"/>
              <ac:grpSpMk id="40" creationId="{00000000-0000-0000-0000-000000000000}"/>
            </ac:grpSpMkLst>
          </pc:grpChg>
          <pc:cxnChg chg="mod">
            <ac:chgData name="Chong Han" userId="a0e346bc-a459-4d93-a729-926adb72820d" providerId="ADAL" clId="{C457AEE7-2087-4CB0-9758-2CF9BA7A30B7}" dt="2020-09-11T13:19:13.751" v="1305"/>
            <ac:cxnSpMkLst>
              <pc:docMk/>
              <pc:sldMasterMk cId="0" sldId="2147483648"/>
              <pc:sldLayoutMk cId="2222375991" sldId="2147485771"/>
              <ac:cxnSpMk id="14" creationId="{00000000-0000-0000-0000-000000000000}"/>
            </ac:cxnSpMkLst>
          </pc:cxn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802.11-19/2034r0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802.11-19/2034r0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Harry Bims (Bims Laboratories, Inc.)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EF72A6-CEAA-F04E-9C5F-AD329C0351E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802.11-19/2034r0</a:t>
            </a:r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005302" y="6475413"/>
            <a:ext cx="138659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89060" y="1931780"/>
            <a:ext cx="114300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83541" y="671290"/>
            <a:ext cx="11432977" cy="6232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83541" y="1426467"/>
            <a:ext cx="11432977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70365" y="504825"/>
            <a:ext cx="11451271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10288860" y="6546300"/>
            <a:ext cx="961544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89980" y="6477716"/>
            <a:ext cx="25956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4295671" y="6477716"/>
            <a:ext cx="36006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632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005303" y="6475413"/>
            <a:ext cx="13865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Chong Han (</a:t>
            </a:r>
            <a:r>
              <a:rPr lang="en-GB" dirty="0" err="1"/>
              <a:t>pureLiFi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1D905F84-88B4-0C4A-9308-E0ADC385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6329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005303" y="6475413"/>
            <a:ext cx="13865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Chong Han (</a:t>
            </a:r>
            <a:r>
              <a:rPr lang="en-GB" dirty="0" err="1"/>
              <a:t>pureLiFi</a:t>
            </a:r>
            <a:r>
              <a:rPr lang="en-GB" dirty="0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203" y="331015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802.11-20/1450r0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284" y="6080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/>
              <a:t>Minimum requirements for </a:t>
            </a:r>
            <a:r>
              <a:rPr lang="en-US" altLang="en-US" dirty="0" err="1"/>
              <a:t>TGbb</a:t>
            </a:r>
            <a:r>
              <a:rPr lang="en-US" altLang="en-US" dirty="0"/>
              <a:t> MAC supporting mandatory PHY mode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7625FA2F-D476-49F2-81D2-EA5959F6BE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392391"/>
              </p:ext>
            </p:extLst>
          </p:nvPr>
        </p:nvGraphicFramePr>
        <p:xfrm>
          <a:off x="1050926" y="2854326"/>
          <a:ext cx="10025063" cy="443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39485" imgH="4622898" progId="Word.Document.8">
                  <p:embed/>
                </p:oleObj>
              </mc:Choice>
              <mc:Fallback>
                <p:oleObj name="Document" r:id="rId4" imgW="10439485" imgH="4622898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7625FA2F-D476-49F2-81D2-EA5959F6BE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6" y="2854326"/>
                        <a:ext cx="10025063" cy="4430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28EB5-AD9B-49A2-AFF0-0EE13755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F239B-3E60-471A-879F-D6EBE1A60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8CAABF-670B-4031-83CE-CB703B160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10668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469608-B8AC-488C-88E7-71EE2045F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5B36459-CE78-4C8D-8EEE-D5ED6DA1C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C5CDC4-9AE9-4D5B-BF28-56A1B361E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5CF2F7C-BE7E-463B-97BA-DACFDB681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document provides a guidance for the minimum requirements running mandatory PHY. </a:t>
            </a:r>
          </a:p>
          <a:p>
            <a:endParaRPr lang="en-US" sz="2400" dirty="0"/>
          </a:p>
          <a:p>
            <a:r>
              <a:rPr lang="en-US" sz="2400" dirty="0"/>
              <a:t>QoS is enhanced by making EDCA, and APSD power management mode mandatory. </a:t>
            </a:r>
          </a:p>
          <a:p>
            <a:endParaRPr lang="en-US" sz="2400" dirty="0"/>
          </a:p>
          <a:p>
            <a:r>
              <a:rPr lang="en-US" sz="2400" dirty="0"/>
              <a:t>Power management mode for Tunneled Direct-Link Setup is provided. </a:t>
            </a:r>
          </a:p>
          <a:p>
            <a:endParaRPr lang="en-US" sz="2400" dirty="0"/>
          </a:p>
          <a:p>
            <a:r>
              <a:rPr lang="en-US" sz="2400" dirty="0"/>
              <a:t>Security is enhanced by adopting secure encryption protocol CCMP, while with TKIP and GCMP as optional encryption protocols. </a:t>
            </a:r>
          </a:p>
        </p:txBody>
      </p:sp>
    </p:spTree>
    <p:extLst>
      <p:ext uri="{BB962C8B-B14F-4D97-AF65-F5344CB8AC3E}">
        <p14:creationId xmlns:p14="http://schemas.microsoft.com/office/powerpoint/2010/main" val="190016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0A15-2136-40CD-BCC0-800105227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D176-A772-4E3A-AB3D-C41906339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presentation provides the review of minimum requirements of the mandatory MAC for </a:t>
            </a:r>
            <a:r>
              <a:rPr lang="en-US" altLang="en-US" dirty="0" err="1"/>
              <a:t>TGbb</a:t>
            </a:r>
            <a:r>
              <a:rPr lang="en-US" altLang="en-US" dirty="0"/>
              <a:t>. </a:t>
            </a:r>
          </a:p>
          <a:p>
            <a:r>
              <a:rPr lang="en-US" altLang="en-US" dirty="0"/>
              <a:t>The clauses/subclauses referred in the slides come from IEEE802.11v2016.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0D6CE0-2322-4EF3-8366-B176274C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EC93B-2C43-4330-9C0C-71C177F3A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8635C-398D-4576-930E-435DCD22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1880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4465B-3DB3-455C-85B1-92241494B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Channel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6A4D0-B2BE-4D2D-AD09-4ADF76F5B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Distributed Coordination Function (DCF) (10.3) </a:t>
            </a:r>
          </a:p>
          <a:p>
            <a:pPr lvl="1"/>
            <a:r>
              <a:rPr lang="en-US" dirty="0"/>
              <a:t>carrier sense multiple access with collision avoidance (CSMA/CA)</a:t>
            </a:r>
          </a:p>
          <a:p>
            <a:pPr lvl="1"/>
            <a:r>
              <a:rPr lang="en-US" dirty="0"/>
              <a:t>RTS/CTS</a:t>
            </a:r>
          </a:p>
          <a:p>
            <a:r>
              <a:rPr lang="en-US" i="1" dirty="0"/>
              <a:t>Hybrid Coordination Function (HCF) (10.22)</a:t>
            </a:r>
          </a:p>
          <a:p>
            <a:pPr lvl="1"/>
            <a:r>
              <a:rPr lang="en-US" dirty="0"/>
              <a:t>The HCF combines functions from the DCF with some enhanced, QoS-specific mechanisms and frame subtypes to allow a uniform set of frame exchange sequences to be used for QoS data transfers. </a:t>
            </a:r>
          </a:p>
          <a:p>
            <a:pPr lvl="1"/>
            <a:r>
              <a:rPr lang="en-US" b="1" i="1" dirty="0"/>
              <a:t>Enhanced Distributed Channel Access (EDCA) mechanism for contention-based transfer (10.22.2). </a:t>
            </a:r>
          </a:p>
          <a:p>
            <a:pPr lvl="2"/>
            <a:r>
              <a:rPr lang="en-US" dirty="0"/>
              <a:t>Suggested to be included in order to enhance transmission capability in terms of QoS. </a:t>
            </a:r>
          </a:p>
          <a:p>
            <a:pPr lvl="1"/>
            <a:r>
              <a:rPr lang="en-US" dirty="0"/>
              <a:t>HCF Controlled Channel Access (HCCA) mechanism for contention-free transfer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5A2769-CCA3-452D-B545-8C58195DE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D9C0E0-D270-4BE2-8EB1-50CFD85D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66B019-6FED-4178-861A-5BBC7FB2E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3525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444AE-085C-4777-8EB3-FF286DE21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Fragmentation and Defragmentation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13B9F-1D13-4F9E-B260-744022F4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Fragmentation (10.5)</a:t>
            </a:r>
          </a:p>
          <a:p>
            <a:pPr lvl="1"/>
            <a:r>
              <a:rPr lang="en-US" dirty="0"/>
              <a:t>The MAC may fragment and reassemble directed MSDUs or MMPDUs. </a:t>
            </a:r>
          </a:p>
          <a:p>
            <a:r>
              <a:rPr lang="en-GB" dirty="0"/>
              <a:t>Defragmentation (10.6)</a:t>
            </a:r>
          </a:p>
          <a:p>
            <a:pPr lvl="1"/>
            <a:r>
              <a:rPr lang="en-US" dirty="0"/>
              <a:t>Each fragment contains information to allow the complete MSDU or MMPDU to be reassembled from its constituent fragments.</a:t>
            </a:r>
          </a:p>
          <a:p>
            <a:r>
              <a:rPr lang="en-US" dirty="0"/>
              <a:t>The fragmentation and defragmentation mechanisms allow for fragment retransmission.</a:t>
            </a:r>
          </a:p>
          <a:p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82D435-0582-4C3F-8013-2299C60D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7D26A4-2287-4D95-BB63-B97B1B6C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27747B-0FF6-4DAB-99DD-958F456E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743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A8B3-95A5-4607-A693-D8EEB959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Multirate</a:t>
            </a:r>
            <a:r>
              <a:rPr lang="en-GB" dirty="0"/>
              <a:t> support (10.7)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7CC3C-81CE-4F6D-ACFF-8898C32B1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PHYs have multiple data transfer rate capabilities that allow implementations to perform dynamic rate switching with the objective of improving performance.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55AD04-7CC1-4B24-A88F-3E74C4F93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730233-7FE7-4202-A4CF-6C772DC81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421C0-224E-41B4-BE1E-249D700A6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9666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E75BC-E5E5-4F7C-A5BE-DA141AAB1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services (1)</a:t>
            </a:r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FE08523-AF4D-4672-92F7-486AFC0F8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F81DB69-5A0C-4DB5-9990-E0D1D7B84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6FD52-89A5-4E42-B2A7-4C81325AE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CD7315-3AB1-4399-96F8-2D444A83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1989138"/>
            <a:ext cx="4966816" cy="4114800"/>
          </a:xfrm>
        </p:spPr>
        <p:txBody>
          <a:bodyPr/>
          <a:lstStyle/>
          <a:p>
            <a:r>
              <a:rPr lang="en-US" dirty="0"/>
              <a:t>a) Authentication</a:t>
            </a:r>
          </a:p>
          <a:p>
            <a:r>
              <a:rPr lang="en-US" dirty="0"/>
              <a:t>b) Association</a:t>
            </a:r>
          </a:p>
          <a:p>
            <a:r>
              <a:rPr lang="en-US" dirty="0"/>
              <a:t>c) </a:t>
            </a:r>
            <a:r>
              <a:rPr lang="en-US" dirty="0" err="1"/>
              <a:t>Deauthentication</a:t>
            </a:r>
            <a:endParaRPr lang="en-US" dirty="0"/>
          </a:p>
          <a:p>
            <a:r>
              <a:rPr lang="en-US" dirty="0"/>
              <a:t>d) Disassociation</a:t>
            </a:r>
          </a:p>
          <a:p>
            <a:r>
              <a:rPr lang="en-US" dirty="0"/>
              <a:t>e) Distribution</a:t>
            </a:r>
          </a:p>
          <a:p>
            <a:r>
              <a:rPr lang="en-US" dirty="0"/>
              <a:t>f) Integration</a:t>
            </a:r>
          </a:p>
          <a:p>
            <a:r>
              <a:rPr lang="en-US" dirty="0"/>
              <a:t>g) Privacy</a:t>
            </a:r>
          </a:p>
          <a:p>
            <a:r>
              <a:rPr lang="en-US" dirty="0"/>
              <a:t>h) Reassociation</a:t>
            </a:r>
          </a:p>
          <a:p>
            <a:r>
              <a:rPr lang="en-US" dirty="0" err="1"/>
              <a:t>i</a:t>
            </a:r>
            <a:r>
              <a:rPr lang="en-US" dirty="0"/>
              <a:t>) MSDU delivery</a:t>
            </a:r>
            <a:endParaRPr lang="en-GB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30468235-9012-4EF9-A195-CD86D96BFDC2}"/>
              </a:ext>
            </a:extLst>
          </p:cNvPr>
          <p:cNvSpPr txBox="1">
            <a:spLocks/>
          </p:cNvSpPr>
          <p:nvPr/>
        </p:nvSpPr>
        <p:spPr bwMode="auto">
          <a:xfrm>
            <a:off x="6096000" y="1989138"/>
            <a:ext cx="4966816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/>
              <a:t>j) Higher layer timer synchronization (QoS facility only)</a:t>
            </a:r>
          </a:p>
          <a:p>
            <a:r>
              <a:rPr lang="en-US" sz="2400" dirty="0"/>
              <a:t>k) QoS traffic scheduling (QoS facility only)</a:t>
            </a:r>
          </a:p>
        </p:txBody>
      </p:sp>
    </p:spTree>
    <p:extLst>
      <p:ext uri="{BB962C8B-B14F-4D97-AF65-F5344CB8AC3E}">
        <p14:creationId xmlns:p14="http://schemas.microsoft.com/office/powerpoint/2010/main" val="1949201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D2A9F-4A28-44DE-82DD-66A651FD1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services (2)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33B4-F1AB-4574-AADE-52C8A3A2B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SS (The service provided by STAs) (4.4.2)</a:t>
            </a:r>
          </a:p>
          <a:p>
            <a:pPr lvl="1"/>
            <a:r>
              <a:rPr lang="en-US" dirty="0"/>
              <a:t>a) Authentication</a:t>
            </a:r>
          </a:p>
          <a:p>
            <a:pPr lvl="1"/>
            <a:r>
              <a:rPr lang="en-US" dirty="0"/>
              <a:t>b) </a:t>
            </a:r>
            <a:r>
              <a:rPr lang="en-US" dirty="0" err="1"/>
              <a:t>Deauthentication</a:t>
            </a:r>
            <a:endParaRPr lang="en-US" dirty="0"/>
          </a:p>
          <a:p>
            <a:pPr lvl="1"/>
            <a:r>
              <a:rPr lang="en-US" dirty="0"/>
              <a:t>c) Privacy</a:t>
            </a:r>
          </a:p>
          <a:p>
            <a:pPr lvl="1"/>
            <a:r>
              <a:rPr lang="en-US" dirty="0"/>
              <a:t>d) MSDU delivery</a:t>
            </a:r>
          </a:p>
          <a:p>
            <a:pPr lvl="1"/>
            <a:r>
              <a:rPr lang="en-US" dirty="0"/>
              <a:t>e) Higher layer timer synchronization (QoS facility only)</a:t>
            </a:r>
          </a:p>
          <a:p>
            <a:pPr lvl="1"/>
            <a:r>
              <a:rPr lang="en-US" dirty="0"/>
              <a:t>f) QoS traffic scheduling (QoS facility only)</a:t>
            </a:r>
            <a:endParaRPr lang="en-GB" dirty="0"/>
          </a:p>
          <a:p>
            <a:r>
              <a:rPr lang="en-GB" dirty="0"/>
              <a:t>DSS (</a:t>
            </a:r>
            <a:r>
              <a:rPr lang="en-US" dirty="0"/>
              <a:t>The service provided by the DS</a:t>
            </a:r>
            <a:r>
              <a:rPr lang="en-GB" dirty="0"/>
              <a:t>) (4.4.4)</a:t>
            </a:r>
          </a:p>
          <a:p>
            <a:pPr lvl="1"/>
            <a:r>
              <a:rPr lang="en-GB" dirty="0"/>
              <a:t>a) Association</a:t>
            </a:r>
          </a:p>
          <a:p>
            <a:pPr lvl="1"/>
            <a:r>
              <a:rPr lang="en-GB" dirty="0"/>
              <a:t>b) Disassociation</a:t>
            </a:r>
          </a:p>
          <a:p>
            <a:pPr lvl="1"/>
            <a:r>
              <a:rPr lang="en-GB" dirty="0"/>
              <a:t>c) Distribution</a:t>
            </a:r>
          </a:p>
          <a:p>
            <a:pPr lvl="1"/>
            <a:r>
              <a:rPr lang="en-GB" dirty="0"/>
              <a:t>d) Integration</a:t>
            </a:r>
          </a:p>
          <a:p>
            <a:pPr lvl="1"/>
            <a:r>
              <a:rPr lang="en-GB" dirty="0"/>
              <a:t>e) Reassociation</a:t>
            </a:r>
          </a:p>
          <a:p>
            <a:pPr lvl="1"/>
            <a:r>
              <a:rPr lang="en-US" dirty="0"/>
              <a:t>f) QoS traffic scheduling (QoS facility only)</a:t>
            </a:r>
            <a:endParaRPr lang="en-GB" dirty="0"/>
          </a:p>
          <a:p>
            <a:r>
              <a:rPr lang="en-GB" dirty="0"/>
              <a:t>PBSS control point service (PCPS) (4.4.3) is not required.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6A9926-A749-4C5D-A46B-1579614C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4462F0-A971-4CE1-A059-FB8F1108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4C838-CB78-42CC-8675-99DB61C08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1943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0042-D0CC-4CD5-B62F-6BB8FFEEF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Authentication and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6A2C0-1DD8-4842-946E-58B0DEF1F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Authentication service: </a:t>
            </a:r>
          </a:p>
          <a:p>
            <a:pPr lvl="1"/>
            <a:r>
              <a:rPr lang="en-US" dirty="0"/>
              <a:t>Open System (12.3.3.2)</a:t>
            </a:r>
          </a:p>
          <a:p>
            <a:pPr lvl="1"/>
            <a:r>
              <a:rPr lang="en-US" dirty="0"/>
              <a:t>Shared  Key (12.3.3.3)</a:t>
            </a:r>
          </a:p>
          <a:p>
            <a:r>
              <a:rPr lang="en-US" dirty="0"/>
              <a:t>Encryption protocols:</a:t>
            </a:r>
          </a:p>
          <a:p>
            <a:pPr lvl="1"/>
            <a:r>
              <a:rPr lang="en-US" dirty="0"/>
              <a:t>Required: </a:t>
            </a:r>
          </a:p>
          <a:p>
            <a:pPr lvl="2"/>
            <a:r>
              <a:rPr lang="en-US" dirty="0"/>
              <a:t>Open connection</a:t>
            </a:r>
          </a:p>
          <a:p>
            <a:pPr lvl="2"/>
            <a:r>
              <a:rPr lang="en-US" dirty="0"/>
              <a:t>Counter mode (CTR) with Cipher-Block Chaining Message Authentication Code (CBC-MAC) protocol (CCMP) (12.5.3)</a:t>
            </a:r>
          </a:p>
          <a:p>
            <a:pPr lvl="1"/>
            <a:r>
              <a:rPr lang="fr-FR" dirty="0" err="1"/>
              <a:t>Optional</a:t>
            </a:r>
            <a:r>
              <a:rPr lang="fr-FR" dirty="0"/>
              <a:t>: </a:t>
            </a:r>
          </a:p>
          <a:p>
            <a:pPr lvl="2"/>
            <a:r>
              <a:rPr lang="en-US" dirty="0"/>
              <a:t>Temporal key integrity protocol (TKIP) (12.5.2)</a:t>
            </a:r>
          </a:p>
          <a:p>
            <a:pPr lvl="2"/>
            <a:r>
              <a:rPr lang="fr-FR" dirty="0"/>
              <a:t>Galois/Counter Mode Protocol (GCMP) </a:t>
            </a:r>
            <a:r>
              <a:rPr lang="en-US" dirty="0"/>
              <a:t>(12.5.5)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1FC10B-468F-4A94-BFCB-E50E65D26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64E55E-505F-455C-8039-C03EBA293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BAF5B-07A3-4D35-B94C-F4BE9B10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2703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196D4-DD3A-479C-A33E-7AA343E73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Power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F2B5D-7827-4CEF-95BA-459C1B23F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Required: </a:t>
            </a:r>
          </a:p>
          <a:p>
            <a:pPr lvl="1"/>
            <a:r>
              <a:rPr lang="en-GB" dirty="0"/>
              <a:t>Power management with Automatic Power Save Delivery (APSD) (11.2.3.5)</a:t>
            </a:r>
          </a:p>
          <a:p>
            <a:pPr lvl="1"/>
            <a:r>
              <a:rPr lang="en-GB" dirty="0" err="1"/>
              <a:t>Tunneled</a:t>
            </a:r>
            <a:r>
              <a:rPr lang="en-GB" dirty="0"/>
              <a:t> Direct-link Setup (TDLS) peer power save mode (11.2.3.14) </a:t>
            </a:r>
          </a:p>
          <a:p>
            <a:pPr lvl="1"/>
            <a:r>
              <a:rPr lang="en-GB" dirty="0" err="1"/>
              <a:t>Tunneled</a:t>
            </a:r>
            <a:r>
              <a:rPr lang="en-GB" dirty="0"/>
              <a:t> Direct-link Setup (TDLS) peer U-APSD (TPU) (11.2.3.15)</a:t>
            </a:r>
          </a:p>
          <a:p>
            <a:r>
              <a:rPr lang="en-GB" dirty="0"/>
              <a:t>Optional: </a:t>
            </a:r>
          </a:p>
          <a:p>
            <a:pPr lvl="1"/>
            <a:r>
              <a:rPr lang="en-GB" dirty="0"/>
              <a:t>PSMP power management (11.2.3.13)</a:t>
            </a:r>
          </a:p>
          <a:p>
            <a:pPr lvl="1"/>
            <a:r>
              <a:rPr lang="en-GB" dirty="0"/>
              <a:t>FMS power management (11.2.3.16)</a:t>
            </a:r>
          </a:p>
          <a:p>
            <a:pPr lvl="1"/>
            <a:r>
              <a:rPr lang="en-GB" dirty="0"/>
              <a:t>TIM broadcast (11.2.3.17)</a:t>
            </a:r>
          </a:p>
          <a:p>
            <a:pPr lvl="1"/>
            <a:r>
              <a:rPr lang="en-GB" dirty="0"/>
              <a:t>WNM sleep mode (11.2.3.18)</a:t>
            </a:r>
          </a:p>
          <a:p>
            <a:pPr lvl="1"/>
            <a:r>
              <a:rPr lang="en-GB" dirty="0"/>
              <a:t>VHT TXOP power save (11.2.3.19)</a:t>
            </a:r>
          </a:p>
          <a:p>
            <a:pPr lvl="1"/>
            <a:r>
              <a:rPr lang="en-GB" dirty="0"/>
              <a:t>Power management in an MBSS (11.2.5)</a:t>
            </a:r>
          </a:p>
          <a:p>
            <a:pPr lvl="1"/>
            <a:r>
              <a:rPr lang="en-GB" dirty="0"/>
              <a:t>SM power save (11.2.6)</a:t>
            </a:r>
          </a:p>
          <a:p>
            <a:pPr lvl="1"/>
            <a:r>
              <a:rPr lang="en-GB" dirty="0"/>
              <a:t>Power management in a PBSS and DMG infrastructure BSS (11.2.7)</a:t>
            </a:r>
          </a:p>
          <a:p>
            <a:r>
              <a:rPr lang="en-GB" dirty="0"/>
              <a:t>Modifications: </a:t>
            </a:r>
          </a:p>
          <a:p>
            <a:pPr lvl="1"/>
            <a:r>
              <a:rPr lang="en-GB" dirty="0"/>
              <a:t>Use 11.2.2.4 (ATIM and frame transmission) in IEEE802.11v2005 to replace 11.2.8 (ATIM frame and frame transmission in IBSS, DMG infrastructure BSS, and PBSS)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E2473-5842-4A56-820C-136B3B480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16C337-9CB2-49DA-8B64-F1F7079F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EA123-121E-4A0B-9B91-8CA458205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806885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56652</TotalTime>
  <Words>750</Words>
  <Application>Microsoft Office PowerPoint</Application>
  <PresentationFormat>Widescreen</PresentationFormat>
  <Paragraphs>121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Qualcomm Office Regular</vt:lpstr>
      <vt:lpstr>Qualcomm Regular</vt:lpstr>
      <vt:lpstr>Times New Roman</vt:lpstr>
      <vt:lpstr>802-11-Submission</vt:lpstr>
      <vt:lpstr>Document</vt:lpstr>
      <vt:lpstr>Minimum requirements for TGbb MAC supporting mandatory PHY mode</vt:lpstr>
      <vt:lpstr>Abstract</vt:lpstr>
      <vt:lpstr>Channel access</vt:lpstr>
      <vt:lpstr>Fragmentation and Defragmentation</vt:lpstr>
      <vt:lpstr>Multirate support (10.7)</vt:lpstr>
      <vt:lpstr>Architectural services (1)</vt:lpstr>
      <vt:lpstr>Architectural services (2)</vt:lpstr>
      <vt:lpstr>Authentication and privacy</vt:lpstr>
      <vt:lpstr>Power management</vt:lpstr>
      <vt:lpstr>Conclusion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Chong Han</cp:lastModifiedBy>
  <cp:revision>1749</cp:revision>
  <cp:lastPrinted>1998-02-10T13:28:06Z</cp:lastPrinted>
  <dcterms:created xsi:type="dcterms:W3CDTF">2004-12-02T14:01:45Z</dcterms:created>
  <dcterms:modified xsi:type="dcterms:W3CDTF">2020-09-11T13:29:49Z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9e0d1078-9938-4df6-9157-16e8a2e8272e</vt:lpwstr>
  </property>
  <property fmtid="{D5CDD505-2E9C-101B-9397-08002B2CF9AE}" pid="4" name="CTP_TimeStamp">
    <vt:lpwstr>2019-11-12 05:23:41Z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