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80" r:id="rId15"/>
    <p:sldId id="278" r:id="rId16"/>
    <p:sldId id="279"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2"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5717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802.11-20/1940r2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2020-12-08</a:t>
            </a:r>
          </a:p>
        </p:txBody>
      </p:sp>
      <p:sp>
        <p:nvSpPr>
          <p:cNvPr id="6" name="Date Placeholder 3"/>
          <p:cNvSpPr>
            <a:spLocks noGrp="1"/>
          </p:cNvSpPr>
          <p:nvPr>
            <p:ph type="dt" idx="10"/>
          </p:nvPr>
        </p:nvSpPr>
        <p:spPr/>
        <p:txBody>
          <a:bodyPr/>
          <a:lstStyle/>
          <a:p>
            <a:r>
              <a:rPr lang="en-US"/>
              <a:t>January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Meeting minutes approval </a:t>
            </a:r>
          </a:p>
          <a:p>
            <a:pPr lvl="1" algn="just"/>
            <a:r>
              <a:rPr lang="en-GB" altLang="en-US" dirty="0" err="1"/>
              <a:t>TGbd</a:t>
            </a:r>
            <a:r>
              <a:rPr lang="en-GB" altLang="en-US" dirty="0"/>
              <a:t> for amendment reordering </a:t>
            </a:r>
          </a:p>
          <a:p>
            <a:pPr lvl="1" algn="just"/>
            <a:r>
              <a:rPr lang="en-GB" altLang="en-US" dirty="0"/>
              <a:t>D0.2 comments resolution review</a:t>
            </a:r>
          </a:p>
          <a:p>
            <a:pPr lvl="1" algn="just"/>
            <a:r>
              <a:rPr lang="en-GB" altLang="en-US" dirty="0"/>
              <a:t>D0.3 availability </a:t>
            </a:r>
          </a:p>
          <a:p>
            <a:pPr lvl="1" algn="just"/>
            <a:r>
              <a:rPr lang="en-GB" altLang="en-US" dirty="0"/>
              <a:t>MAC contributions </a:t>
            </a:r>
          </a:p>
          <a:p>
            <a:pPr lvl="1" algn="just"/>
            <a:r>
              <a:rPr lang="en-GB" altLang="en-US" dirty="0"/>
              <a:t>LC Optimized PHY link with 802.11 MAC </a:t>
            </a:r>
          </a:p>
          <a:p>
            <a:pPr lvl="1"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Telecon</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3 telecon planned:</a:t>
            </a:r>
          </a:p>
          <a:p>
            <a:pPr algn="just">
              <a:buFontTx/>
              <a:buChar char="-"/>
            </a:pPr>
            <a:r>
              <a:rPr lang="en-GB" altLang="en-US" dirty="0"/>
              <a:t>1 Feb. at 11:00 EST (17:00 CET) for 1h</a:t>
            </a:r>
          </a:p>
          <a:p>
            <a:pPr algn="just">
              <a:buFontTx/>
              <a:buChar char="-"/>
            </a:pPr>
            <a:r>
              <a:rPr lang="en-GB" altLang="en-US" dirty="0"/>
              <a:t>15 Feb. at 11:00 EST (17:00 CET) for 1h</a:t>
            </a:r>
          </a:p>
          <a:p>
            <a:pPr algn="just">
              <a:buFontTx/>
              <a:buChar char="-"/>
            </a:pPr>
            <a:r>
              <a:rPr lang="en-GB" altLang="en-US" dirty="0"/>
              <a:t>1 Mar. at 11:00 EST (17:00 CET) for 1h</a:t>
            </a:r>
          </a:p>
          <a:p>
            <a:pPr algn="just">
              <a:buFontTx/>
              <a:buChar char="-"/>
            </a:pPr>
            <a:endParaRPr lang="en-GB" altLang="en-US" b="0"/>
          </a:p>
          <a:p>
            <a:pPr algn="just">
              <a:buFontTx/>
              <a:buChar char="-"/>
            </a:pPr>
            <a:endParaRPr lang="en-GB" altLang="en-US" b="0" dirty="0"/>
          </a:p>
          <a:p>
            <a:pPr algn="just">
              <a:buFontTx/>
              <a:buChar char="-"/>
            </a:pPr>
            <a:endParaRPr lang="en-GB" altLang="en-US" dirty="0"/>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4251353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Nov. 2020 and Jan.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Nov. 2020 and the Jan. 2021 meeting, specifically: </a:t>
            </a:r>
          </a:p>
          <a:p>
            <a:r>
              <a:rPr lang="en-GB" altLang="en-US" dirty="0"/>
              <a:t>	doc. 11-20/1971r0</a:t>
            </a:r>
          </a:p>
          <a:p>
            <a:endParaRPr lang="en-GB" altLang="en-US" sz="2000" dirty="0"/>
          </a:p>
          <a:p>
            <a:r>
              <a:rPr lang="en-GB" altLang="en-US" sz="2000" dirty="0"/>
              <a:t>Move: 		Matthias Wendt</a:t>
            </a:r>
          </a:p>
          <a:p>
            <a:r>
              <a:rPr lang="en-GB" altLang="en-US" sz="2000" dirty="0"/>
              <a:t>Second:		Harry Bims</a:t>
            </a:r>
          </a:p>
          <a:p>
            <a:endParaRPr lang="en-GB" altLang="en-US" sz="2000" dirty="0"/>
          </a:p>
          <a:p>
            <a:r>
              <a:rPr lang="en-GB" altLang="en-US" sz="2000" dirty="0"/>
              <a:t>Yes:		unanimous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comment resolution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technical comment resolutions in doc. 11-20/1678r6 and grant the Technical Editor the right to implement the changes in draft D0.4 as provided in doc. 11-20/1678r6 and grant the Technical Editor an editorial license for the remaining editorial comments with the exception of CID31, CID32, CID38, CID43.</a:t>
            </a:r>
          </a:p>
          <a:p>
            <a:endParaRPr lang="en-GB" altLang="en-US" sz="2000" dirty="0"/>
          </a:p>
          <a:p>
            <a:r>
              <a:rPr lang="en-GB" altLang="en-US" sz="2000" dirty="0"/>
              <a:t>Move: 		Volker Jungnickel</a:t>
            </a:r>
          </a:p>
          <a:p>
            <a:r>
              <a:rPr lang="en-GB" altLang="en-US" sz="2000" dirty="0"/>
              <a:t>Second:		Tuncer Baykas</a:t>
            </a:r>
          </a:p>
          <a:p>
            <a:endParaRPr lang="en-GB" altLang="en-US" sz="2000" dirty="0"/>
          </a:p>
          <a:p>
            <a:r>
              <a:rPr lang="en-GB" altLang="en-US" sz="2000" dirty="0"/>
              <a:t>Yes:		unanimous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3411504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January 2021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1848</Words>
  <Application>Microsoft Office PowerPoint</Application>
  <PresentationFormat>Widescreen</PresentationFormat>
  <Paragraphs>236</Paragraphs>
  <Slides>17</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Jan.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Telecon</vt:lpstr>
      <vt:lpstr>Motion to approve the minutes between the Nov. 2020 and Jan. 2021 meeting</vt:lpstr>
      <vt:lpstr>Motion to approve comment resolution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71</cp:revision>
  <cp:lastPrinted>1601-01-01T00:00:00Z</cp:lastPrinted>
  <dcterms:created xsi:type="dcterms:W3CDTF">2019-08-08T09:50:31Z</dcterms:created>
  <dcterms:modified xsi:type="dcterms:W3CDTF">2021-01-14T15:56:32Z</dcterms:modified>
</cp:coreProperties>
</file>