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0" r:id="rId2"/>
    <p:sldId id="345" r:id="rId3"/>
    <p:sldId id="346" r:id="rId4"/>
    <p:sldId id="341" r:id="rId5"/>
    <p:sldId id="347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3" autoAdjust="0"/>
    <p:restoredTop sz="92105" autoAdjust="0"/>
  </p:normalViewPr>
  <p:slideViewPr>
    <p:cSldViewPr>
      <p:cViewPr varScale="1">
        <p:scale>
          <a:sx n="70" d="100"/>
          <a:sy n="70" d="100"/>
        </p:scale>
        <p:origin x="11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668" y="6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xxx, Broadcom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78542" y="6475413"/>
            <a:ext cx="11653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xxx, </a:t>
            </a:r>
            <a:r>
              <a:rPr lang="en-US" altLang="ko-KR" dirty="0" err="1" smtClean="0"/>
              <a:t>Mediatek</a:t>
            </a:r>
            <a:r>
              <a:rPr lang="en-US" altLang="ko-KR" dirty="0" smtClean="0"/>
              <a:t> Inc.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802.11-21/0071r0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861051"/>
            <a:ext cx="7772400" cy="819506"/>
          </a:xfrm>
        </p:spPr>
        <p:txBody>
          <a:bodyPr/>
          <a:lstStyle/>
          <a:p>
            <a:r>
              <a:rPr lang="en-US" altLang="zh-TW" sz="2400" dirty="0" smtClean="0"/>
              <a:t>On Capability of </a:t>
            </a:r>
            <a:r>
              <a:rPr lang="en-US" altLang="zh-TW" sz="2400" dirty="0"/>
              <a:t>Supporting Windowing for Secure </a:t>
            </a:r>
            <a:r>
              <a:rPr lang="en-US" altLang="zh-TW" sz="2400" dirty="0" smtClean="0"/>
              <a:t>LTF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88379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2021-01-08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1374331"/>
              </p:ext>
            </p:extLst>
          </p:nvPr>
        </p:nvGraphicFramePr>
        <p:xfrm>
          <a:off x="1152525" y="3002114"/>
          <a:ext cx="7391400" cy="177584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/>
                <a:gridCol w="990600"/>
                <a:gridCol w="2057400"/>
                <a:gridCol w="685800"/>
                <a:gridCol w="2209800"/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5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341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Christian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B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erger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NXP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Hongyuan Zhang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8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65059" y="810768"/>
            <a:ext cx="6959858" cy="521476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Status on Windowing</a:t>
            </a:r>
            <a:endParaRPr lang="zh-TW" alt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06C38D95-0968-2648-B2BC-042D26011F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001000" cy="4572000"/>
          </a:xfrm>
        </p:spPr>
        <p:txBody>
          <a:bodyPr/>
          <a:lstStyle/>
          <a:p>
            <a:r>
              <a:rPr lang="en-US" dirty="0" smtClean="0"/>
              <a:t>Different </a:t>
            </a:r>
            <a:r>
              <a:rPr lang="en-US" dirty="0" err="1"/>
              <a:t>Tx</a:t>
            </a:r>
            <a:r>
              <a:rPr lang="en-US" dirty="0"/>
              <a:t> frequency-domain (FD) windows </a:t>
            </a:r>
            <a:r>
              <a:rPr lang="en-US" dirty="0" smtClean="0"/>
              <a:t>had been evaluated and proposed to increase the security of LTF</a:t>
            </a:r>
            <a:endParaRPr lang="en-US" dirty="0"/>
          </a:p>
          <a:p>
            <a:pPr lvl="1"/>
            <a:r>
              <a:rPr lang="en-US" dirty="0"/>
              <a:t>Rectangular window </a:t>
            </a:r>
            <a:r>
              <a:rPr lang="en-US" dirty="0" smtClean="0"/>
              <a:t>[1]</a:t>
            </a:r>
            <a:endParaRPr lang="en-US" dirty="0"/>
          </a:p>
          <a:p>
            <a:pPr lvl="1"/>
            <a:r>
              <a:rPr lang="en-US" dirty="0"/>
              <a:t>Raised-cosine (RC) window </a:t>
            </a:r>
            <a:r>
              <a:rPr lang="en-US" dirty="0" smtClean="0"/>
              <a:t>[2]</a:t>
            </a:r>
            <a:endParaRPr lang="en-US" dirty="0"/>
          </a:p>
          <a:p>
            <a:pPr lvl="1"/>
            <a:r>
              <a:rPr lang="en-US" dirty="0"/>
              <a:t>Flat Top </a:t>
            </a:r>
            <a:r>
              <a:rPr lang="en-US" dirty="0" smtClean="0"/>
              <a:t>window[3]</a:t>
            </a:r>
            <a:endParaRPr lang="en-US" dirty="0"/>
          </a:p>
          <a:p>
            <a:r>
              <a:rPr lang="en-US" dirty="0" smtClean="0"/>
              <a:t>The following straw poll has been conducted in [3]:</a:t>
            </a:r>
          </a:p>
          <a:p>
            <a:pPr lvl="1"/>
            <a:r>
              <a:rPr lang="en-US" dirty="0" smtClean="0"/>
              <a:t>Do </a:t>
            </a:r>
            <a:r>
              <a:rPr lang="en-US" dirty="0"/>
              <a:t>you agree that ISTA/RSTA support following frequency domain windowing?</a:t>
            </a:r>
          </a:p>
          <a:p>
            <a:pPr lvl="2"/>
            <a:r>
              <a:rPr lang="en-US" dirty="0"/>
              <a:t>Default is Rectangular window (equivalent to no windowing)</a:t>
            </a:r>
          </a:p>
          <a:p>
            <a:pPr lvl="2"/>
            <a:r>
              <a:rPr lang="en-US" dirty="0"/>
              <a:t>Flat Top window is </a:t>
            </a:r>
            <a:r>
              <a:rPr lang="en-US" dirty="0">
                <a:solidFill>
                  <a:srgbClr val="C00000"/>
                </a:solidFill>
              </a:rPr>
              <a:t>optional</a:t>
            </a:r>
            <a:r>
              <a:rPr lang="en-US" dirty="0"/>
              <a:t>, but recommended for improved security</a:t>
            </a:r>
          </a:p>
          <a:p>
            <a:pPr lvl="3"/>
            <a:r>
              <a:rPr lang="en-US" dirty="0"/>
              <a:t>Transmitting STA will indicate to receiving STA whether flat top window is used </a:t>
            </a:r>
          </a:p>
          <a:p>
            <a:pPr lvl="3"/>
            <a:r>
              <a:rPr lang="en-US" dirty="0"/>
              <a:t>Signaling method TBD</a:t>
            </a:r>
          </a:p>
          <a:p>
            <a:pPr lvl="2"/>
            <a:r>
              <a:rPr lang="en-US" dirty="0"/>
              <a:t>No test for ISTA/RSTA Tx window defined in 11az spec</a:t>
            </a:r>
          </a:p>
          <a:p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32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capability of Supporting Windowing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6934" y="1366736"/>
            <a:ext cx="7772400" cy="3586264"/>
          </a:xfrm>
        </p:spPr>
        <p:txBody>
          <a:bodyPr/>
          <a:lstStyle/>
          <a:p>
            <a:r>
              <a:rPr lang="en-US" dirty="0" smtClean="0"/>
              <a:t>Given </a:t>
            </a:r>
            <a:r>
              <a:rPr lang="en-US" dirty="0"/>
              <a:t>the Flat Top window is </a:t>
            </a:r>
            <a:r>
              <a:rPr lang="en-US" dirty="0" smtClean="0"/>
              <a:t>optional, capability </a:t>
            </a:r>
            <a:r>
              <a:rPr lang="en-US" dirty="0"/>
              <a:t>of supporting Flat Top window </a:t>
            </a:r>
            <a:r>
              <a:rPr lang="en-US" dirty="0" smtClean="0"/>
              <a:t>or not shall be indicated at the TX and RX. </a:t>
            </a:r>
          </a:p>
          <a:p>
            <a:pPr lvl="1"/>
            <a:r>
              <a:rPr lang="en-US" dirty="0"/>
              <a:t>Since Flat Top window is </a:t>
            </a:r>
            <a:r>
              <a:rPr lang="en-US" dirty="0" smtClean="0"/>
              <a:t>optional, TX and RX should have the freedom to implement it or not implement it.</a:t>
            </a:r>
          </a:p>
          <a:p>
            <a:pPr lvl="1"/>
            <a:r>
              <a:rPr lang="en-US" dirty="0" smtClean="0"/>
              <a:t>A receiver that does not </a:t>
            </a:r>
            <a:r>
              <a:rPr lang="en-US" dirty="0"/>
              <a:t>support Flat Top </a:t>
            </a:r>
            <a:r>
              <a:rPr lang="en-US" dirty="0" smtClean="0"/>
              <a:t>window can avoid potential performance loss caused by TX sending it the secure </a:t>
            </a:r>
            <a:r>
              <a:rPr lang="en-US" dirty="0"/>
              <a:t>LTF with  Flat Top </a:t>
            </a:r>
            <a:r>
              <a:rPr lang="en-US" dirty="0" smtClean="0"/>
              <a:t>window.</a:t>
            </a:r>
          </a:p>
          <a:p>
            <a:pPr lvl="1"/>
            <a:r>
              <a:rPr lang="en-US" dirty="0" smtClean="0"/>
              <a:t>A transmitter that does not </a:t>
            </a:r>
            <a:r>
              <a:rPr lang="en-US" dirty="0"/>
              <a:t>support </a:t>
            </a:r>
            <a:r>
              <a:rPr lang="en-US" dirty="0" smtClean="0"/>
              <a:t>Flat </a:t>
            </a:r>
            <a:r>
              <a:rPr lang="en-US" dirty="0"/>
              <a:t>Top window </a:t>
            </a:r>
            <a:r>
              <a:rPr lang="en-US" dirty="0" smtClean="0"/>
              <a:t>can avoid the receiver to sending it request of </a:t>
            </a:r>
            <a:r>
              <a:rPr lang="en-US" dirty="0"/>
              <a:t>adding </a:t>
            </a:r>
            <a:r>
              <a:rPr lang="en-US" dirty="0" smtClean="0"/>
              <a:t>with  </a:t>
            </a:r>
            <a:r>
              <a:rPr lang="en-US" dirty="0"/>
              <a:t>Flat Top window.</a:t>
            </a:r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10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61481" y="1600200"/>
            <a:ext cx="7772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/>
              <a:t>Do you agree </a:t>
            </a:r>
            <a:r>
              <a:rPr lang="en-US" dirty="0" smtClean="0"/>
              <a:t>to add the transmit and receive capability of </a:t>
            </a:r>
            <a:r>
              <a:rPr lang="en-US" dirty="0"/>
              <a:t>supporting </a:t>
            </a:r>
            <a:r>
              <a:rPr lang="en-US" dirty="0" smtClean="0"/>
              <a:t>Flat </a:t>
            </a:r>
            <a:r>
              <a:rPr lang="en-US" dirty="0"/>
              <a:t>Top </a:t>
            </a:r>
            <a:r>
              <a:rPr lang="en-US" dirty="0" smtClean="0"/>
              <a:t>window on Secure LTF?</a:t>
            </a:r>
          </a:p>
          <a:p>
            <a:pPr lvl="1"/>
            <a:endParaRPr lang="en-US" dirty="0" smtClean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27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802.11-20/0836r0, </a:t>
            </a:r>
            <a:r>
              <a:rPr lang="en-US" dirty="0"/>
              <a:t>11az Secure LTF Design</a:t>
            </a:r>
          </a:p>
          <a:p>
            <a:r>
              <a:rPr lang="en-US" dirty="0" smtClean="0"/>
              <a:t>[2] 802.11-20/1855r0, </a:t>
            </a:r>
            <a:r>
              <a:rPr lang="en-US" dirty="0"/>
              <a:t>Further Updated on 11az Secure LTF Design</a:t>
            </a:r>
          </a:p>
          <a:p>
            <a:r>
              <a:rPr lang="en-US" dirty="0" smtClean="0"/>
              <a:t>[3</a:t>
            </a:r>
            <a:r>
              <a:rPr lang="en-US" dirty="0"/>
              <a:t>] </a:t>
            </a:r>
            <a:r>
              <a:rPr lang="en-US" dirty="0" smtClean="0"/>
              <a:t>802.11-20/1595r2, </a:t>
            </a:r>
            <a:r>
              <a:rPr lang="en-US" dirty="0" err="1"/>
              <a:t>Tx</a:t>
            </a:r>
            <a:r>
              <a:rPr lang="en-US" dirty="0"/>
              <a:t> FD Window Design for Secure LTF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58023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102142</TotalTime>
  <Words>356</Words>
  <Application>Microsoft Office PowerPoint</Application>
  <PresentationFormat>On-screen Show (4:3)</PresentationFormat>
  <Paragraphs>58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802-11-Submission</vt:lpstr>
      <vt:lpstr>On Capability of Supporting Windowing for Secure LTF</vt:lpstr>
      <vt:lpstr>Status on Windowing</vt:lpstr>
      <vt:lpstr>Adding capability of Supporting Windowing</vt:lpstr>
      <vt:lpstr>Straw Poll #1</vt:lpstr>
      <vt:lpstr>References</vt:lpstr>
    </vt:vector>
  </TitlesOfParts>
  <Company>Mediatek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Jianhan Liu</cp:lastModifiedBy>
  <cp:revision>456</cp:revision>
  <cp:lastPrinted>1998-02-10T13:28:06Z</cp:lastPrinted>
  <dcterms:created xsi:type="dcterms:W3CDTF">2007-05-21T21:00:37Z</dcterms:created>
  <dcterms:modified xsi:type="dcterms:W3CDTF">2021-01-11T17:07:51Z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