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345" r:id="rId3"/>
    <p:sldId id="346" r:id="rId4"/>
    <p:sldId id="341" r:id="rId5"/>
    <p:sldId id="34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802.11-21/0071r0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sz="2400" dirty="0" smtClean="0"/>
              <a:t>On Capability of </a:t>
            </a:r>
            <a:r>
              <a:rPr lang="en-US" altLang="zh-TW" sz="2400" dirty="0"/>
              <a:t>Supporting Windowing for Secure </a:t>
            </a:r>
            <a:r>
              <a:rPr lang="en-US" altLang="zh-TW" sz="2400" dirty="0" smtClean="0"/>
              <a:t>LTF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374331"/>
              </p:ext>
            </p:extLst>
          </p:nvPr>
        </p:nvGraphicFramePr>
        <p:xfrm>
          <a:off x="1152525" y="3002114"/>
          <a:ext cx="7391400" cy="17758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Christian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NXP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Hongyuan Zhang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059" y="810768"/>
            <a:ext cx="6959858" cy="5214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Status on Windowing</a:t>
            </a:r>
            <a:endParaRPr lang="zh-TW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06C38D95-0968-2648-B2BC-042D2601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572000"/>
          </a:xfrm>
        </p:spPr>
        <p:txBody>
          <a:bodyPr/>
          <a:lstStyle/>
          <a:p>
            <a:r>
              <a:rPr lang="en-US" dirty="0" smtClean="0"/>
              <a:t>Different </a:t>
            </a:r>
            <a:r>
              <a:rPr lang="en-US" dirty="0" err="1"/>
              <a:t>Tx</a:t>
            </a:r>
            <a:r>
              <a:rPr lang="en-US" dirty="0"/>
              <a:t> frequency-domain (FD) windows </a:t>
            </a:r>
            <a:r>
              <a:rPr lang="en-US" dirty="0" smtClean="0"/>
              <a:t>had been evaluated and proposed to increase the security of LTF</a:t>
            </a:r>
            <a:endParaRPr lang="en-US" dirty="0"/>
          </a:p>
          <a:p>
            <a:pPr lvl="1"/>
            <a:r>
              <a:rPr lang="en-US" dirty="0"/>
              <a:t>Rectangular window </a:t>
            </a:r>
            <a:r>
              <a:rPr lang="en-US" dirty="0" smtClean="0"/>
              <a:t>[1]</a:t>
            </a:r>
            <a:endParaRPr lang="en-US" dirty="0"/>
          </a:p>
          <a:p>
            <a:pPr lvl="1"/>
            <a:r>
              <a:rPr lang="en-US" dirty="0"/>
              <a:t>Raised-cosine (RC) window </a:t>
            </a:r>
            <a:r>
              <a:rPr lang="en-US" dirty="0" smtClean="0"/>
              <a:t>[2]</a:t>
            </a:r>
            <a:endParaRPr lang="en-US" dirty="0"/>
          </a:p>
          <a:p>
            <a:pPr lvl="1"/>
            <a:r>
              <a:rPr lang="en-US" dirty="0"/>
              <a:t>Flat Top </a:t>
            </a:r>
            <a:r>
              <a:rPr lang="en-US" dirty="0" smtClean="0"/>
              <a:t>window[3]</a:t>
            </a:r>
            <a:endParaRPr lang="en-US" dirty="0"/>
          </a:p>
          <a:p>
            <a:r>
              <a:rPr lang="en-US" dirty="0" smtClean="0"/>
              <a:t>The following straw poll has been conducted in [3]: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agree that ISTA/RSTA support following frequency domain windowing?</a:t>
            </a:r>
          </a:p>
          <a:p>
            <a:pPr lvl="2"/>
            <a:r>
              <a:rPr lang="en-US" dirty="0"/>
              <a:t>Default is Rectangular window (equivalent to no windowing)</a:t>
            </a:r>
          </a:p>
          <a:p>
            <a:pPr lvl="2"/>
            <a:r>
              <a:rPr lang="en-US" dirty="0"/>
              <a:t>Flat Top window is </a:t>
            </a:r>
            <a:r>
              <a:rPr lang="en-US" dirty="0">
                <a:solidFill>
                  <a:srgbClr val="C00000"/>
                </a:solidFill>
              </a:rPr>
              <a:t>optional</a:t>
            </a:r>
            <a:r>
              <a:rPr lang="en-US" dirty="0"/>
              <a:t>, but recommended for improved security</a:t>
            </a:r>
          </a:p>
          <a:p>
            <a:pPr lvl="3"/>
            <a:r>
              <a:rPr lang="en-US" dirty="0"/>
              <a:t>Transmitting STA will indicate to receiving STA whether flat top window is used </a:t>
            </a:r>
          </a:p>
          <a:p>
            <a:pPr lvl="3"/>
            <a:r>
              <a:rPr lang="en-US" dirty="0"/>
              <a:t>Signaling method TBD</a:t>
            </a:r>
          </a:p>
          <a:p>
            <a:pPr lvl="2"/>
            <a:r>
              <a:rPr lang="en-US" dirty="0"/>
              <a:t>No test for ISTA/RSTA Tx window defined in 11az spec</a:t>
            </a:r>
          </a:p>
          <a:p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capability of Supporting Windowing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34" y="1366736"/>
            <a:ext cx="7772400" cy="3586264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the Flat Top window is </a:t>
            </a:r>
            <a:r>
              <a:rPr lang="en-US" dirty="0" smtClean="0"/>
              <a:t>optional, capability </a:t>
            </a:r>
            <a:r>
              <a:rPr lang="en-US" dirty="0"/>
              <a:t>of supporting Flat Top window </a:t>
            </a:r>
            <a:r>
              <a:rPr lang="en-US" dirty="0" smtClean="0"/>
              <a:t>or not shall be indicated at the TX and RX. </a:t>
            </a:r>
          </a:p>
          <a:p>
            <a:pPr lvl="1"/>
            <a:r>
              <a:rPr lang="en-US" dirty="0"/>
              <a:t>Since Flat Top window is </a:t>
            </a:r>
            <a:r>
              <a:rPr lang="en-US" dirty="0" smtClean="0"/>
              <a:t>optional, TX and RX should have the freedom to implement it or not implement it.</a:t>
            </a:r>
          </a:p>
          <a:p>
            <a:pPr lvl="1"/>
            <a:r>
              <a:rPr lang="en-US" dirty="0" smtClean="0"/>
              <a:t>A receiver that does not </a:t>
            </a:r>
            <a:r>
              <a:rPr lang="en-US" dirty="0"/>
              <a:t>support Flat Top </a:t>
            </a:r>
            <a:r>
              <a:rPr lang="en-US" dirty="0" smtClean="0"/>
              <a:t>window can avoid potential performance loss caused by TX sending it the secure </a:t>
            </a:r>
            <a:r>
              <a:rPr lang="en-US" dirty="0"/>
              <a:t>LTF with  Flat Top </a:t>
            </a:r>
            <a:r>
              <a:rPr lang="en-US" dirty="0" smtClean="0"/>
              <a:t>window.</a:t>
            </a:r>
          </a:p>
          <a:p>
            <a:pPr lvl="1"/>
            <a:r>
              <a:rPr lang="en-US" dirty="0" smtClean="0"/>
              <a:t>A transmitter that does not </a:t>
            </a:r>
            <a:r>
              <a:rPr lang="en-US" dirty="0"/>
              <a:t>support </a:t>
            </a:r>
            <a:r>
              <a:rPr lang="en-US" dirty="0" smtClean="0"/>
              <a:t>Flat </a:t>
            </a:r>
            <a:r>
              <a:rPr lang="en-US" dirty="0"/>
              <a:t>Top window </a:t>
            </a:r>
            <a:r>
              <a:rPr lang="en-US" dirty="0" smtClean="0"/>
              <a:t>can avoid the receiver to sending it request of </a:t>
            </a:r>
            <a:r>
              <a:rPr lang="en-US" dirty="0"/>
              <a:t>adding </a:t>
            </a:r>
            <a:r>
              <a:rPr lang="en-US" dirty="0" smtClean="0"/>
              <a:t>with  </a:t>
            </a:r>
            <a:r>
              <a:rPr lang="en-US" dirty="0"/>
              <a:t>Flat Top window.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</a:t>
            </a:r>
            <a:r>
              <a:rPr lang="en-US" dirty="0" smtClean="0"/>
              <a:t>to add the transmit and receive capability of </a:t>
            </a:r>
            <a:r>
              <a:rPr lang="en-US" dirty="0"/>
              <a:t>supporting </a:t>
            </a:r>
            <a:r>
              <a:rPr lang="en-US" dirty="0" smtClean="0"/>
              <a:t>Flat </a:t>
            </a:r>
            <a:r>
              <a:rPr lang="en-US" dirty="0"/>
              <a:t>Top </a:t>
            </a:r>
            <a:r>
              <a:rPr lang="en-US" dirty="0" smtClean="0"/>
              <a:t>window on Secure LTF?</a:t>
            </a:r>
          </a:p>
          <a:p>
            <a:pPr lvl="1"/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802.11-20/0836r0, </a:t>
            </a:r>
            <a:r>
              <a:rPr lang="en-US" dirty="0"/>
              <a:t>11az Secure LTF Design</a:t>
            </a:r>
          </a:p>
          <a:p>
            <a:r>
              <a:rPr lang="en-US" dirty="0" smtClean="0"/>
              <a:t>[2] 802.11-20/1855r0, </a:t>
            </a:r>
            <a:r>
              <a:rPr lang="en-US" dirty="0"/>
              <a:t>Further Updated on 11az Secure LTF Design</a:t>
            </a:r>
          </a:p>
          <a:p>
            <a:r>
              <a:rPr lang="en-US" dirty="0" smtClean="0"/>
              <a:t>[3</a:t>
            </a:r>
            <a:r>
              <a:rPr lang="en-US" dirty="0"/>
              <a:t>] </a:t>
            </a:r>
            <a:r>
              <a:rPr lang="en-US" dirty="0" smtClean="0"/>
              <a:t>802.11-20/1595r2, </a:t>
            </a:r>
            <a:r>
              <a:rPr lang="en-US" dirty="0" err="1"/>
              <a:t>Tx</a:t>
            </a:r>
            <a:r>
              <a:rPr lang="en-US" dirty="0"/>
              <a:t> FD Window Design for Secure LTF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802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102142</TotalTime>
  <Words>356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On Capability of Supporting Windowing for Secure LTF</vt:lpstr>
      <vt:lpstr>Status on Windowing</vt:lpstr>
      <vt:lpstr>Adding capability of Supporting Windowing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456</cp:revision>
  <cp:lastPrinted>1998-02-10T13:28:06Z</cp:lastPrinted>
  <dcterms:created xsi:type="dcterms:W3CDTF">2007-05-21T21:00:37Z</dcterms:created>
  <dcterms:modified xsi:type="dcterms:W3CDTF">2021-01-11T17:07:51Z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