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76" r:id="rId4"/>
    <p:sldId id="1575" r:id="rId5"/>
    <p:sldId id="1577" r:id="rId6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4" y="6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Jul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/1190r0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38-00-00bd-ieee-802-11bd-july-plenary-2021-tc-meeting-minutes.docx" TargetMode="External"/><Relationship Id="rId2" Type="http://schemas.openxmlformats.org/officeDocument/2006/relationships/hyperlink" Target="https://mentor.ieee.org/802.11/dcn/21/11-21-0941-02-00bd-tgbd-teleconference-agenda-for-jul-202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 Jul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 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i="1" kern="0" dirty="0" smtClean="0">
                <a:latin typeface="Arial" panose="020B0604020202020204" pitchFamily="34" charset="0"/>
              </a:rPr>
              <a:t>[Open]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  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Ex</a:t>
            </a:r>
            <a:r>
              <a:rPr kumimoji="0" lang="en-US" alt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Tech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Editor: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Bahar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Sadeghi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(Intel)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 err="1" smtClean="0"/>
              <a:t>TGbd</a:t>
            </a:r>
            <a:r>
              <a:rPr lang="en-US" altLang="en-US" dirty="0" smtClean="0"/>
              <a:t>’s</a:t>
            </a:r>
            <a:r>
              <a:rPr lang="en-GB" altLang="en-US" dirty="0" smtClean="0"/>
              <a:t> Progress in this week</a:t>
            </a:r>
          </a:p>
          <a:p>
            <a:pPr lvl="1" algn="just"/>
            <a:r>
              <a:rPr lang="en-GB" altLang="en-US" dirty="0" smtClean="0"/>
              <a:t>A WG motion passed to open the WG recirculation LB (LB254) for IEEE P802.11bd D2.0, starting from Jul 12 and closing on Aug 1.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The position of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technical editor is open and the chair is calling for volunteer.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approved TC minutes for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in </a:t>
            </a:r>
            <a:r>
              <a:rPr lang="en-GB" altLang="en-US" dirty="0" smtClean="0"/>
              <a:t>May </a:t>
            </a:r>
            <a:r>
              <a:rPr lang="en-GB" altLang="en-US" dirty="0" smtClean="0"/>
              <a:t>2021 802.11 </a:t>
            </a:r>
            <a:r>
              <a:rPr lang="en-GB" altLang="en-US" dirty="0" smtClean="0"/>
              <a:t>interim </a:t>
            </a:r>
            <a:r>
              <a:rPr lang="en-GB" altLang="en-US" dirty="0" smtClean="0"/>
              <a:t>week and following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TCs before </a:t>
            </a:r>
            <a:r>
              <a:rPr lang="en-GB" altLang="en-US" dirty="0" smtClean="0"/>
              <a:t>th</a:t>
            </a:r>
            <a:r>
              <a:rPr lang="en-GB" altLang="en-US" dirty="0" smtClean="0"/>
              <a:t>e Jul plenary week</a:t>
            </a:r>
            <a:r>
              <a:rPr lang="en-GB" altLang="en-US" dirty="0" smtClean="0"/>
              <a:t>.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timeline </a:t>
            </a:r>
            <a:r>
              <a:rPr lang="en-GB" altLang="en-US" dirty="0" smtClean="0"/>
              <a:t>plan is not changed with the D2.0 milestone accomplished. 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plan for </a:t>
            </a:r>
            <a:r>
              <a:rPr lang="en-GB" altLang="en-US" dirty="0" smtClean="0"/>
              <a:t>Aug was </a:t>
            </a:r>
            <a:r>
              <a:rPr lang="en-GB" altLang="en-US" dirty="0" smtClean="0"/>
              <a:t>proposed </a:t>
            </a:r>
            <a:r>
              <a:rPr lang="en-GB" altLang="en-US" dirty="0" smtClean="0"/>
              <a:t>and agreed as </a:t>
            </a:r>
            <a:r>
              <a:rPr lang="en-GB" altLang="en-US" dirty="0" smtClean="0"/>
              <a:t>in following slides.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agenda and preliminary minutes documents for this week:</a:t>
            </a:r>
          </a:p>
          <a:p>
            <a:pPr lvl="2" algn="just"/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mentor.ieee.org/802.11/dcn/21/11-21-0941-02-00bd-tgbd-teleconference-agenda-for-jul-2021.pptx</a:t>
            </a:r>
            <a:endParaRPr lang="en-GB" altLang="en-US" dirty="0" smtClean="0"/>
          </a:p>
          <a:p>
            <a:pPr lvl="2" algn="just"/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mentor.ieee.org/802.11/dcn/21/11-21-1138-00-00bd-ieee-802-11bd-july-plenary-2021-tc-meeting-minutes.docx</a:t>
            </a:r>
            <a:endParaRPr lang="en-GB" altLang="en-US" dirty="0" smtClean="0"/>
          </a:p>
          <a:p>
            <a:pPr lvl="2" algn="just"/>
            <a:endParaRPr lang="en-US" altLang="en-GB" dirty="0" smtClean="0"/>
          </a:p>
          <a:p>
            <a:pPr marL="57150" indent="0" algn="just"/>
            <a:r>
              <a:rPr lang="en-US" altLang="en-GB" dirty="0" smtClean="0"/>
              <a:t>Goal for future TCs: </a:t>
            </a:r>
            <a:r>
              <a:rPr lang="en-US" altLang="en-GB" dirty="0" smtClean="0"/>
              <a:t>proceeding comments collected during LB 254 </a:t>
            </a:r>
            <a:r>
              <a:rPr lang="en-US" altLang="en-GB" dirty="0" smtClean="0"/>
              <a:t>(11bd </a:t>
            </a:r>
            <a:r>
              <a:rPr lang="en-US" altLang="en-GB" dirty="0" smtClean="0"/>
              <a:t>D2.0</a:t>
            </a:r>
            <a:r>
              <a:rPr lang="en-US" altLang="en-GB" dirty="0" smtClean="0"/>
              <a:t>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in the 802.11 interim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41851712"/>
              </p:ext>
            </p:extLst>
          </p:nvPr>
        </p:nvGraphicFramePr>
        <p:xfrm>
          <a:off x="1447922" y="1756302"/>
          <a:ext cx="96375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11-21/0941r2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11-21/0889r0,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11-21/1138r0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11-19/2045r10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(D1.0)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11-20/1887r10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(LB251)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11-20/1564r5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/>
              <a:t>802.11 </a:t>
            </a:r>
            <a:r>
              <a:rPr lang="en-US" altLang="zh-CN" dirty="0" err="1"/>
              <a:t>TGbd</a:t>
            </a:r>
            <a:r>
              <a:rPr lang="en-US" altLang="zh-CN" dirty="0"/>
              <a:t>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 </a:t>
            </a:r>
            <a:r>
              <a:rPr lang="en-US" altLang="zh-CN" dirty="0" smtClean="0"/>
              <a:t>2021</a:t>
            </a:r>
            <a:endParaRPr lang="en-US" dirty="0"/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1573862" y="2359025"/>
            <a:ext cx="9143760" cy="29718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Jul 27, 10:00am ~ 11:59am,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Aug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10, 10:00am ~ 11:59am, ET; </a:t>
            </a:r>
            <a:r>
              <a:rPr lang="en-US" altLang="zh-CN" sz="2400" u="sng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 (new)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Aug 17, 10:00am ~ 11:59am, ET; </a:t>
            </a:r>
            <a:r>
              <a:rPr lang="en-US" altLang="zh-CN" sz="2400" u="sng" dirty="0" err="1">
                <a:solidFill>
                  <a:srgbClr val="00B050"/>
                </a:solidFill>
                <a:cs typeface="+mn-ea"/>
                <a:sym typeface="+mn-ea"/>
              </a:rPr>
              <a:t>Webex (new)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Aug 24, 10:00am ~ 11:59am, ET; </a:t>
            </a:r>
            <a:r>
              <a:rPr lang="en-US" altLang="zh-CN" sz="2400" u="sng" dirty="0" err="1">
                <a:solidFill>
                  <a:srgbClr val="00B050"/>
                </a:solidFill>
                <a:cs typeface="+mn-ea"/>
                <a:sym typeface="+mn-ea"/>
              </a:rPr>
              <a:t>Webex (new)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Aug 31, 10:00am ~ 11:59am, ET; </a:t>
            </a:r>
            <a:r>
              <a:rPr lang="en-US" altLang="zh-CN" sz="2400" u="sng" dirty="0" err="1">
                <a:solidFill>
                  <a:srgbClr val="00B050"/>
                </a:solidFill>
                <a:cs typeface="+mn-ea"/>
                <a:sym typeface="+mn-ea"/>
              </a:rPr>
              <a:t>Webex (new)</a:t>
            </a:r>
            <a:endParaRPr lang="en-US" altLang="zh-CN" sz="2400" u="sng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3470</TotalTime>
  <Words>390</Words>
  <Application>Microsoft Office PowerPoint</Application>
  <PresentationFormat>宽屏</PresentationFormat>
  <Paragraphs>85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Plenary Jul 2021 IEEE 802.11 TGbd Closing Report</vt:lpstr>
      <vt:lpstr>TGbd’s Progress in the 802.11 interim week</vt:lpstr>
      <vt:lpstr>TGbd Progress Documents</vt:lpstr>
      <vt:lpstr>IEEE 802.11 TGbd Timeline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1957</cp:revision>
  <cp:lastPrinted>1998-02-10T13:28:00Z</cp:lastPrinted>
  <dcterms:created xsi:type="dcterms:W3CDTF">1998-02-10T13:07:00Z</dcterms:created>
  <dcterms:modified xsi:type="dcterms:W3CDTF">2021-07-18T14:27:51Z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