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723" r:id="rId5"/>
    <p:sldId id="88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723"/>
            <p14:sldId id="88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20D679-EA8C-4148-946B-C72AC8251DB3}" v="7" dt="2021-09-20T22:09:18.42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232A0A1D-0F2F-40B2-AF05-FFF663695B6C}"/>
    <pc:docChg chg="custSel modSld">
      <pc:chgData name="Segev, Jonathan" userId="7c67a1b0-8725-4553-8055-0888dbcaef94" providerId="ADAL" clId="{232A0A1D-0F2F-40B2-AF05-FFF663695B6C}" dt="2021-07-20T22:25:49.971" v="100" actId="108"/>
      <pc:docMkLst>
        <pc:docMk/>
      </pc:docMkLst>
      <pc:sldChg chg="delSp modSp mod">
        <pc:chgData name="Segev, Jonathan" userId="7c67a1b0-8725-4553-8055-0888dbcaef94" providerId="ADAL" clId="{232A0A1D-0F2F-40B2-AF05-FFF663695B6C}" dt="2021-07-20T22:25:49.971" v="100" actId="108"/>
        <pc:sldMkLst>
          <pc:docMk/>
          <pc:sldMk cId="54163642" sldId="723"/>
        </pc:sldMkLst>
        <pc:spChg chg="mod topLvl">
          <ac:chgData name="Segev, Jonathan" userId="7c67a1b0-8725-4553-8055-0888dbcaef94" providerId="ADAL" clId="{232A0A1D-0F2F-40B2-AF05-FFF663695B6C}" dt="2021-07-20T22:25:43.603" v="99" actId="165"/>
          <ac:spMkLst>
            <pc:docMk/>
            <pc:sldMk cId="54163642" sldId="723"/>
            <ac:spMk id="159" creationId="{E8DE5F9A-9D3C-4C73-BFC7-EED51F4D1918}"/>
          </ac:spMkLst>
        </pc:spChg>
        <pc:spChg chg="mod topLvl">
          <ac:chgData name="Segev, Jonathan" userId="7c67a1b0-8725-4553-8055-0888dbcaef94" providerId="ADAL" clId="{232A0A1D-0F2F-40B2-AF05-FFF663695B6C}" dt="2021-07-20T22:25:49.971" v="100" actId="108"/>
          <ac:spMkLst>
            <pc:docMk/>
            <pc:sldMk cId="54163642" sldId="723"/>
            <ac:spMk id="160" creationId="{3A3D8048-3EBA-46FE-9184-5444CD320345}"/>
          </ac:spMkLst>
        </pc:spChg>
        <pc:grpChg chg="del mod">
          <ac:chgData name="Segev, Jonathan" userId="7c67a1b0-8725-4553-8055-0888dbcaef94" providerId="ADAL" clId="{232A0A1D-0F2F-40B2-AF05-FFF663695B6C}" dt="2021-07-20T22:25:43.603" v="99" actId="165"/>
          <ac:grpSpMkLst>
            <pc:docMk/>
            <pc:sldMk cId="54163642" sldId="723"/>
            <ac:grpSpMk id="3" creationId="{28CF0915-8ED0-4994-B502-33D19ECAB01A}"/>
          </ac:grpSpMkLst>
        </pc:grpChg>
      </pc:sldChg>
      <pc:sldChg chg="modSp mod">
        <pc:chgData name="Segev, Jonathan" userId="7c67a1b0-8725-4553-8055-0888dbcaef94" providerId="ADAL" clId="{232A0A1D-0F2F-40B2-AF05-FFF663695B6C}" dt="2021-07-20T13:55:26.857" v="95" actId="20577"/>
        <pc:sldMkLst>
          <pc:docMk/>
          <pc:sldMk cId="3439910898" sldId="868"/>
        </pc:sldMkLst>
        <pc:spChg chg="mod">
          <ac:chgData name="Segev, Jonathan" userId="7c67a1b0-8725-4553-8055-0888dbcaef94" providerId="ADAL" clId="{232A0A1D-0F2F-40B2-AF05-FFF663695B6C}" dt="2021-07-20T13:55:26.857" v="95" actId="20577"/>
          <ac:spMkLst>
            <pc:docMk/>
            <pc:sldMk cId="3439910898" sldId="868"/>
            <ac:spMk id="3" creationId="{F4989200-2622-46AD-AE0D-4E2448C695E7}"/>
          </ac:spMkLst>
        </pc:spChg>
      </pc:sldChg>
    </pc:docChg>
  </pc:docChgLst>
  <pc:docChgLst>
    <pc:chgData name="Segev, Jonathan" userId="7c67a1b0-8725-4553-8055-0888dbcaef94" providerId="ADAL" clId="{9020D679-EA8C-4148-946B-C72AC8251DB3}"/>
    <pc:docChg chg="undo custSel delSld modSld modMainMaster modSection">
      <pc:chgData name="Segev, Jonathan" userId="7c67a1b0-8725-4553-8055-0888dbcaef94" providerId="ADAL" clId="{9020D679-EA8C-4148-946B-C72AC8251DB3}" dt="2021-09-20T22:13:11.157" v="846" actId="404"/>
      <pc:docMkLst>
        <pc:docMk/>
      </pc:docMkLst>
      <pc:sldChg chg="modSp mod">
        <pc:chgData name="Segev, Jonathan" userId="7c67a1b0-8725-4553-8055-0888dbcaef94" providerId="ADAL" clId="{9020D679-EA8C-4148-946B-C72AC8251DB3}" dt="2021-09-20T21:52:09.856" v="16" actId="20577"/>
        <pc:sldMkLst>
          <pc:docMk/>
          <pc:sldMk cId="0" sldId="256"/>
        </pc:sldMkLst>
        <pc:spChg chg="mod">
          <ac:chgData name="Segev, Jonathan" userId="7c67a1b0-8725-4553-8055-0888dbcaef94" providerId="ADAL" clId="{9020D679-EA8C-4148-946B-C72AC8251DB3}" dt="2021-09-20T21:52:09.856" v="1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9020D679-EA8C-4148-946B-C72AC8251DB3}" dt="2021-09-20T21:52:05.499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9020D679-EA8C-4148-946B-C72AC8251DB3}" dt="2021-09-20T21:52:31.924" v="20" actId="20577"/>
        <pc:sldMkLst>
          <pc:docMk/>
          <pc:sldMk cId="0" sldId="257"/>
        </pc:sldMkLst>
        <pc:spChg chg="mod">
          <ac:chgData name="Segev, Jonathan" userId="7c67a1b0-8725-4553-8055-0888dbcaef94" providerId="ADAL" clId="{9020D679-EA8C-4148-946B-C72AC8251DB3}" dt="2021-09-20T21:52:31.924" v="2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">
        <pc:chgData name="Segev, Jonathan" userId="7c67a1b0-8725-4553-8055-0888dbcaef94" providerId="ADAL" clId="{9020D679-EA8C-4148-946B-C72AC8251DB3}" dt="2021-09-20T22:07:48.908" v="724"/>
        <pc:sldMkLst>
          <pc:docMk/>
          <pc:sldMk cId="54163642" sldId="723"/>
        </pc:sldMkLst>
        <pc:spChg chg="mod">
          <ac:chgData name="Segev, Jonathan" userId="7c67a1b0-8725-4553-8055-0888dbcaef94" providerId="ADAL" clId="{9020D679-EA8C-4148-946B-C72AC8251DB3}" dt="2021-09-20T22:06:07.054" v="720" actId="6549"/>
          <ac:spMkLst>
            <pc:docMk/>
            <pc:sldMk cId="54163642" sldId="723"/>
            <ac:spMk id="2" creationId="{00000000-0000-0000-0000-000000000000}"/>
          </ac:spMkLst>
        </pc:spChg>
        <pc:spChg chg="add 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9" creationId="{00000000-0000-0000-0000-00000000000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0" creationId="{00000000-0000-0000-0000-00000000000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25" creationId="{00000000-0000-0000-0000-00000000000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62" creationId="{02C6E214-6D3E-41BA-9208-3834DA86B95B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63" creationId="{86584CC9-10B2-40BB-A3F1-131186C7925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64" creationId="{A65DD93F-BB47-4E8E-8821-C6F5E935C5A2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72" creationId="{CBA96F00-1BC6-4FFC-B12C-EF9D4C9389ED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3" creationId="{B4452E73-D441-49FA-A323-97768DAED9CF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4" creationId="{3DA3F3BE-7685-4B30-9552-8332A66240A1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5" creationId="{7579BEC5-CFAB-446D-AD0E-258ABCA2448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6" creationId="{E479DC33-90CB-4A03-8BAE-F198813DE342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7" creationId="{B559D9E5-AAAE-4808-BA1F-7CA36D62AD0E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8" creationId="{B02AF335-3CDD-4654-8E8F-D32880140AC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79" creationId="{AE72732E-04DF-4BDE-B3A1-C119C405BAC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0" creationId="{E773EE33-B188-4F02-9B10-C7FA4BFCDFB2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1" creationId="{57DA1CC1-C1D2-449D-B055-D9E63BC05D0F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3" creationId="{96195CAF-612F-42E4-94EA-73B909C6D2B7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4" creationId="{7E66B660-16D6-4C53-9982-4C4D9A64844A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5" creationId="{53CE7673-B6D0-4023-9B92-5A774722195A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6" creationId="{4EB9CC48-6A2D-414D-AA6A-66D900718150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7" creationId="{13B8D082-508E-4974-BA58-73950B26E018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8" creationId="{983D433C-07CD-4712-95D2-7C491B7FE563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89" creationId="{E6139313-F8B1-4944-89AB-C6451E539C6C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0" creationId="{7DF95027-160A-487D-B78B-86BE574F5EC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1" creationId="{7C474935-613C-479B-B0FB-B9C90AD7FEE4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2" creationId="{5F3B8D0C-F9AF-4650-B1FB-FB5E3A20A367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3" creationId="{C29C855A-E64F-4F20-AD9D-5523212AA25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4" creationId="{78412BEC-A629-4F92-9133-9D2846D2A09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5" creationId="{FA682CF5-3E81-4755-9314-0CAADEB9E85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6" creationId="{E3702313-FC00-457D-ADE6-A4C5AE4D4E3A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7" creationId="{A768EBE8-171E-4999-8C80-13BF437BF72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98" creationId="{F0C4075F-2096-465B-BD1E-F23012DB57E5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00" creationId="{8C066C40-733A-4034-BA19-A19670AD587F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01" creationId="{BCC7B0EE-4940-4E57-BA2D-9D8BE74939E7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02" creationId="{BC1CD422-346B-4942-B5B4-D2F919048C0E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03" creationId="{96550DCB-655F-4243-B213-18F47CF0B84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05" creationId="{6B4D90C7-B171-44D1-8E9B-65D20D49A05B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06" creationId="{FDD295FC-5B3E-40FF-9DBD-769508BBC4A6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07" creationId="{E7E80E61-8672-45B3-8ADF-8C71BCDAC53A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08" creationId="{806D1120-6CEB-4444-8E21-833EDD971B97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09" creationId="{B96217F6-0548-4D3B-A788-9F4D6253F8B8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0" creationId="{76BC72B2-7D24-4C6D-BE05-DD73FFD7DB2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1" creationId="{DD1F662E-8959-49A4-88BE-5AE6F718E288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2" creationId="{69DC5164-B6FD-4947-8311-D3C23314DE17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3" creationId="{AF2D2B37-858F-49CD-B8B3-A42B192B9F9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4" creationId="{5F80D85B-CA5D-46A1-BBCA-B1DD484CF0B5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5" creationId="{64AE616E-C795-47DD-AF7B-6DEEA83A5362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6" creationId="{44442673-ECDC-419A-A9CD-051E05DB4DB8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7" creationId="{EE061B56-3AEC-498D-B5B2-6F11449B93DE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8" creationId="{3F0AA21A-6D87-4206-8EEC-3FD5BA0CE0AE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19" creationId="{3D10B997-FA32-446E-A64F-C16BE48C1D81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20" creationId="{AA437355-9F8B-4A6F-AAB1-840527A829D4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21" creationId="{A547E5D1-D54B-4250-846D-FE970644BEE5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2" creationId="{DB7DF522-57E2-44F2-8F7D-A769F3EAEF1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3" creationId="{9D604EFF-35E6-4366-97B2-A02BB0D60703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4" creationId="{2DF42C91-841A-4EE0-8C31-DC15CFA6C2B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25" creationId="{7D57DDC4-188E-446F-866B-8D2528A070AE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6" creationId="{E15FFD8C-FEAB-4F5A-A131-B5E17C11D136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8" creationId="{061DD8A2-4CB6-4C34-A414-FEF535ECCCA5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29" creationId="{0AB77CBA-2EF3-4A41-8F62-3B31BCE71E8D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0" creationId="{F09A71A9-9E95-42B6-81DB-D9C17A652D5E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2" creationId="{057DCF47-476B-4481-9EAF-5B4210FD0DF8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3" creationId="{50EF5170-A970-4472-AAFD-2A3F5D7BE1E0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4" creationId="{A627A362-F0D7-4F71-8463-29407A9DB16D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5" creationId="{BC8B5D30-B416-4968-A469-D0C9E0D8ED46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6" creationId="{EA015FCE-CDB6-40E8-A8C8-6E4DF0A260EA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7" creationId="{6BBF885B-6069-4639-9863-F0CE257E55D9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8" creationId="{8626537F-1BE6-4D88-8B78-6F1C06191A6C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39" creationId="{19AEBE37-1D85-4C5C-94A3-D7530E159C98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40" creationId="{FEA81527-507F-4C1A-AF00-8FFD4D15CFB2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41" creationId="{74A80CBB-A976-43D5-AFEB-5B86E8FDFF62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42" creationId="{F64091E5-2B39-467C-B288-FE763829766F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43" creationId="{FECED952-1B0F-495F-9B2B-9B1D84E1B60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44" creationId="{F3200BBA-60BF-4CFD-AE55-831E4690B9C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45" creationId="{3B28E869-CA25-4246-8BD5-AE35F55D5CD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46" creationId="{0B294817-DEC4-4480-B07A-9DD6DE770F4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47" creationId="{41ECCC80-8D2F-411C-A046-A1EE9D099118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49" creationId="{C666E125-2CF1-4A64-8B3A-B317B2253197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0" creationId="{59441D21-CA4C-46FD-A061-1300276B8C4B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1" creationId="{7257137D-C140-42D2-AF82-E571EE3A14B0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2" creationId="{57180947-F2CF-4175-986E-88B56A3D5595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3" creationId="{CC30AC72-C1DB-4389-9759-AAF9081BE28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54" creationId="{84C7F586-22DA-48C7-B273-16EB94D34635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5" creationId="{CFEDDDC9-704E-402C-80F9-97FD7D66F6C7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6" creationId="{C1460C53-55DE-4E69-8306-D9EEC5D6D472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7" creationId="{1BB62CF0-E562-4410-9872-349190F1677A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8" creationId="{1829E6D2-C959-48D2-9FC0-FFED226D051A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59" creationId="{E8DE5F9A-9D3C-4C73-BFC7-EED51F4D1918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0" creationId="{3A3D8048-3EBA-46FE-9184-5444CD320345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1" creationId="{F91C410D-A0F8-489D-9873-3E5D0C80D27A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2" creationId="{4D338DF7-FA29-482B-919B-2A35726598BC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3" creationId="{A55DFAB0-5797-465C-B664-371760473364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5" creationId="{053659BB-C70B-464E-B908-B4640A2FBA93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66" creationId="{84A5D132-0DC5-49DC-AF34-F0B126AE47BB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8" creationId="{A6609AD8-0BD0-4DE6-98A2-627D5F941659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69" creationId="{8200F9A2-67E5-4987-9546-12211A6042BD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70" creationId="{67AF27AE-0EAD-4603-A050-028DEEF65666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71" creationId="{DCC5BBF5-68C6-48CF-B621-AF59B163E79E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72" creationId="{A4BE7802-A5F3-45C9-B17C-6A16E32A1182}"/>
          </ac:spMkLst>
        </pc:spChg>
        <pc:spChg chg="del">
          <ac:chgData name="Segev, Jonathan" userId="7c67a1b0-8725-4553-8055-0888dbcaef94" providerId="ADAL" clId="{9020D679-EA8C-4148-946B-C72AC8251DB3}" dt="2021-09-20T22:06:15.993" v="723" actId="478"/>
          <ac:spMkLst>
            <pc:docMk/>
            <pc:sldMk cId="54163642" sldId="723"/>
            <ac:spMk id="173" creationId="{F4CFBCF5-0562-4CD1-8BE5-1D5BE737664D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74" creationId="{8BCFEB2E-9C03-49C3-B9EA-6450336D2222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75" creationId="{39FE27F3-DE03-4C8F-8B5C-FDC9CE688606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77" creationId="{8B07076C-18B6-449A-BF0B-1EA5004877A3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78" creationId="{328B6BFA-569C-48B8-AD0F-BD4E5886A7BC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79" creationId="{3465FA02-CE95-4D24-9C58-D24520F25212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0" creationId="{19F928D3-87DC-4E71-9812-8969B8A41895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1" creationId="{A45A594C-C825-44B9-BD95-6C751C70073C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2" creationId="{EF0FC878-9058-4545-9B2F-7B4E0BC1621B}"/>
          </ac:spMkLst>
        </pc:spChg>
        <pc:spChg chg="add 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3" creationId="{AFDCE835-E79A-457C-B90D-E44E5B2B3603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5" creationId="{5CA401A6-7816-4F5E-8880-3C76E036519E}"/>
          </ac:spMkLst>
        </pc:spChg>
        <pc:spChg chg="mod">
          <ac:chgData name="Segev, Jonathan" userId="7c67a1b0-8725-4553-8055-0888dbcaef94" providerId="ADAL" clId="{9020D679-EA8C-4148-946B-C72AC8251DB3}" dt="2021-09-20T22:07:48.908" v="724"/>
          <ac:spMkLst>
            <pc:docMk/>
            <pc:sldMk cId="54163642" sldId="723"/>
            <ac:spMk id="186" creationId="{53415BAE-6AF5-444B-986D-9C0F36663957}"/>
          </ac:spMkLst>
        </pc:spChg>
        <pc:grpChg chg="del">
          <ac:chgData name="Segev, Jonathan" userId="7c67a1b0-8725-4553-8055-0888dbcaef94" providerId="ADAL" clId="{9020D679-EA8C-4148-946B-C72AC8251DB3}" dt="2021-09-20T22:06:15.993" v="723" actId="478"/>
          <ac:grpSpMkLst>
            <pc:docMk/>
            <pc:sldMk cId="54163642" sldId="723"/>
            <ac:grpSpMk id="26" creationId="{00000000-0000-0000-0000-000000000000}"/>
          </ac:grpSpMkLst>
        </pc:grpChg>
        <pc:grpChg chg="del">
          <ac:chgData name="Segev, Jonathan" userId="7c67a1b0-8725-4553-8055-0888dbcaef94" providerId="ADAL" clId="{9020D679-EA8C-4148-946B-C72AC8251DB3}" dt="2021-09-20T22:06:15.993" v="723" actId="478"/>
          <ac:grpSpMkLst>
            <pc:docMk/>
            <pc:sldMk cId="54163642" sldId="723"/>
            <ac:grpSpMk id="66" creationId="{3F65A8A0-3EEF-4C41-BB52-29E8E9A84FF5}"/>
          </ac:grpSpMkLst>
        </pc:grpChg>
        <pc:grpChg chg="del">
          <ac:chgData name="Segev, Jonathan" userId="7c67a1b0-8725-4553-8055-0888dbcaef94" providerId="ADAL" clId="{9020D679-EA8C-4148-946B-C72AC8251DB3}" dt="2021-09-20T22:06:15.993" v="723" actId="478"/>
          <ac:grpSpMkLst>
            <pc:docMk/>
            <pc:sldMk cId="54163642" sldId="723"/>
            <ac:grpSpMk id="69" creationId="{1B5376F2-543E-4B6C-8A7A-2DF2B9112520}"/>
          </ac:grpSpMkLst>
        </pc:grpChg>
        <pc:grpChg chg="add mod">
          <ac:chgData name="Segev, Jonathan" userId="7c67a1b0-8725-4553-8055-0888dbcaef94" providerId="ADAL" clId="{9020D679-EA8C-4148-946B-C72AC8251DB3}" dt="2021-09-20T22:07:48.908" v="724"/>
          <ac:grpSpMkLst>
            <pc:docMk/>
            <pc:sldMk cId="54163642" sldId="723"/>
            <ac:grpSpMk id="82" creationId="{2A0CD64D-2293-45A7-A4F4-4F85D838BB01}"/>
          </ac:grpSpMkLst>
        </pc:grpChg>
        <pc:grpChg chg="add mod">
          <ac:chgData name="Segev, Jonathan" userId="7c67a1b0-8725-4553-8055-0888dbcaef94" providerId="ADAL" clId="{9020D679-EA8C-4148-946B-C72AC8251DB3}" dt="2021-09-20T22:07:48.908" v="724"/>
          <ac:grpSpMkLst>
            <pc:docMk/>
            <pc:sldMk cId="54163642" sldId="723"/>
            <ac:grpSpMk id="167" creationId="{7297906A-6973-4F2C-82CB-1D0C9C57D3FF}"/>
          </ac:grpSpMkLst>
        </pc:grpChg>
        <pc:grpChg chg="add mod">
          <ac:chgData name="Segev, Jonathan" userId="7c67a1b0-8725-4553-8055-0888dbcaef94" providerId="ADAL" clId="{9020D679-EA8C-4148-946B-C72AC8251DB3}" dt="2021-09-20T22:07:48.908" v="724"/>
          <ac:grpSpMkLst>
            <pc:docMk/>
            <pc:sldMk cId="54163642" sldId="723"/>
            <ac:grpSpMk id="176" creationId="{1EBE5BDB-8F0C-47DB-89F8-6C4158A71C38}"/>
          </ac:grpSpMkLst>
        </pc:grpChg>
        <pc:grpChg chg="add mod">
          <ac:chgData name="Segev, Jonathan" userId="7c67a1b0-8725-4553-8055-0888dbcaef94" providerId="ADAL" clId="{9020D679-EA8C-4148-946B-C72AC8251DB3}" dt="2021-09-20T22:07:48.908" v="724"/>
          <ac:grpSpMkLst>
            <pc:docMk/>
            <pc:sldMk cId="54163642" sldId="723"/>
            <ac:grpSpMk id="184" creationId="{CAC0794C-04C5-471B-969D-D04C44E5F9DB}"/>
          </ac:grpSpMkLst>
        </pc:grpChg>
        <pc:cxnChg chg="add mod">
          <ac:chgData name="Segev, Jonathan" userId="7c67a1b0-8725-4553-8055-0888dbcaef94" providerId="ADAL" clId="{9020D679-EA8C-4148-946B-C72AC8251DB3}" dt="2021-09-20T22:07:48.908" v="724"/>
          <ac:cxnSpMkLst>
            <pc:docMk/>
            <pc:sldMk cId="54163642" sldId="723"/>
            <ac:cxnSpMk id="99" creationId="{25A729F8-9E69-497F-A400-F221434D6CFF}"/>
          </ac:cxnSpMkLst>
        </pc:cxnChg>
        <pc:cxnChg chg="add mod">
          <ac:chgData name="Segev, Jonathan" userId="7c67a1b0-8725-4553-8055-0888dbcaef94" providerId="ADAL" clId="{9020D679-EA8C-4148-946B-C72AC8251DB3}" dt="2021-09-20T22:07:48.908" v="724"/>
          <ac:cxnSpMkLst>
            <pc:docMk/>
            <pc:sldMk cId="54163642" sldId="723"/>
            <ac:cxnSpMk id="104" creationId="{7F6E010D-6DFB-46E6-A120-3F63CD2F3B10}"/>
          </ac:cxnSpMkLst>
        </pc:cxnChg>
        <pc:cxnChg chg="del">
          <ac:chgData name="Segev, Jonathan" userId="7c67a1b0-8725-4553-8055-0888dbcaef94" providerId="ADAL" clId="{9020D679-EA8C-4148-946B-C72AC8251DB3}" dt="2021-09-20T22:06:15.993" v="723" actId="478"/>
          <ac:cxnSpMkLst>
            <pc:docMk/>
            <pc:sldMk cId="54163642" sldId="723"/>
            <ac:cxnSpMk id="127" creationId="{2D741719-48C6-4978-96AB-33C832196D61}"/>
          </ac:cxnSpMkLst>
        </pc:cxnChg>
        <pc:cxnChg chg="add mod">
          <ac:chgData name="Segev, Jonathan" userId="7c67a1b0-8725-4553-8055-0888dbcaef94" providerId="ADAL" clId="{9020D679-EA8C-4148-946B-C72AC8251DB3}" dt="2021-09-20T22:07:48.908" v="724"/>
          <ac:cxnSpMkLst>
            <pc:docMk/>
            <pc:sldMk cId="54163642" sldId="723"/>
            <ac:cxnSpMk id="131" creationId="{8F421955-728E-4BFD-B03B-B42D6C52B1BF}"/>
          </ac:cxnSpMkLst>
        </pc:cxnChg>
        <pc:cxnChg chg="del">
          <ac:chgData name="Segev, Jonathan" userId="7c67a1b0-8725-4553-8055-0888dbcaef94" providerId="ADAL" clId="{9020D679-EA8C-4148-946B-C72AC8251DB3}" dt="2021-09-20T22:06:15.993" v="723" actId="478"/>
          <ac:cxnSpMkLst>
            <pc:docMk/>
            <pc:sldMk cId="54163642" sldId="723"/>
            <ac:cxnSpMk id="148" creationId="{EDD273A8-30CE-4248-B9F8-E11D790DC1DE}"/>
          </ac:cxnSpMkLst>
        </pc:cxnChg>
        <pc:cxnChg chg="del">
          <ac:chgData name="Segev, Jonathan" userId="7c67a1b0-8725-4553-8055-0888dbcaef94" providerId="ADAL" clId="{9020D679-EA8C-4148-946B-C72AC8251DB3}" dt="2021-09-20T22:06:15.993" v="723" actId="478"/>
          <ac:cxnSpMkLst>
            <pc:docMk/>
            <pc:sldMk cId="54163642" sldId="723"/>
            <ac:cxnSpMk id="164" creationId="{52E32D23-69F6-49BA-9523-CDB5CBFEF3BF}"/>
          </ac:cxnSpMkLst>
        </pc:cxnChg>
      </pc:sldChg>
      <pc:sldChg chg="modSp mod">
        <pc:chgData name="Segev, Jonathan" userId="7c67a1b0-8725-4553-8055-0888dbcaef94" providerId="ADAL" clId="{9020D679-EA8C-4148-946B-C72AC8251DB3}" dt="2021-09-20T22:13:11.157" v="846" actId="404"/>
        <pc:sldMkLst>
          <pc:docMk/>
          <pc:sldMk cId="3439910898" sldId="868"/>
        </pc:sldMkLst>
        <pc:spChg chg="mod">
          <ac:chgData name="Segev, Jonathan" userId="7c67a1b0-8725-4553-8055-0888dbcaef94" providerId="ADAL" clId="{9020D679-EA8C-4148-946B-C72AC8251DB3}" dt="2021-09-20T21:53:21.913" v="41" actId="6549"/>
          <ac:spMkLst>
            <pc:docMk/>
            <pc:sldMk cId="3439910898" sldId="868"/>
            <ac:spMk id="2" creationId="{E93E8C48-D0FE-45AE-A892-200CA7D54BC4}"/>
          </ac:spMkLst>
        </pc:spChg>
        <pc:spChg chg="mod">
          <ac:chgData name="Segev, Jonathan" userId="7c67a1b0-8725-4553-8055-0888dbcaef94" providerId="ADAL" clId="{9020D679-EA8C-4148-946B-C72AC8251DB3}" dt="2021-09-20T22:13:11.157" v="846" actId="404"/>
          <ac:spMkLst>
            <pc:docMk/>
            <pc:sldMk cId="3439910898" sldId="868"/>
            <ac:spMk id="3" creationId="{F4989200-2622-46AD-AE0D-4E2448C695E7}"/>
          </ac:spMkLst>
        </pc:spChg>
      </pc:sldChg>
      <pc:sldChg chg="addSp modSp mod">
        <pc:chgData name="Segev, Jonathan" userId="7c67a1b0-8725-4553-8055-0888dbcaef94" providerId="ADAL" clId="{9020D679-EA8C-4148-946B-C72AC8251DB3}" dt="2021-09-20T22:11:53.517" v="812" actId="14100"/>
        <pc:sldMkLst>
          <pc:docMk/>
          <pc:sldMk cId="3071062823" sldId="884"/>
        </pc:sldMkLst>
        <pc:spChg chg="mod">
          <ac:chgData name="Segev, Jonathan" userId="7c67a1b0-8725-4553-8055-0888dbcaef94" providerId="ADAL" clId="{9020D679-EA8C-4148-946B-C72AC8251DB3}" dt="2021-09-20T22:08:47.111" v="738" actId="20577"/>
          <ac:spMkLst>
            <pc:docMk/>
            <pc:sldMk cId="3071062823" sldId="884"/>
            <ac:spMk id="3" creationId="{F30A83CA-58D9-452A-AACC-13EE929DB1E6}"/>
          </ac:spMkLst>
        </pc:spChg>
        <pc:spChg chg="add mod">
          <ac:chgData name="Segev, Jonathan" userId="7c67a1b0-8725-4553-8055-0888dbcaef94" providerId="ADAL" clId="{9020D679-EA8C-4148-946B-C72AC8251DB3}" dt="2021-09-20T22:11:53.517" v="812" actId="14100"/>
          <ac:spMkLst>
            <pc:docMk/>
            <pc:sldMk cId="3071062823" sldId="884"/>
            <ac:spMk id="7" creationId="{04F0798A-FFD3-478D-9EE2-6DB605818C93}"/>
          </ac:spMkLst>
        </pc:spChg>
        <pc:spChg chg="add mod">
          <ac:chgData name="Segev, Jonathan" userId="7c67a1b0-8725-4553-8055-0888dbcaef94" providerId="ADAL" clId="{9020D679-EA8C-4148-946B-C72AC8251DB3}" dt="2021-09-20T22:09:07.814" v="739"/>
          <ac:spMkLst>
            <pc:docMk/>
            <pc:sldMk cId="3071062823" sldId="884"/>
            <ac:spMk id="8" creationId="{E9F816E6-7810-492E-8040-D1E0AEDF2ADF}"/>
          </ac:spMkLst>
        </pc:spChg>
        <pc:spChg chg="add mod">
          <ac:chgData name="Segev, Jonathan" userId="7c67a1b0-8725-4553-8055-0888dbcaef94" providerId="ADAL" clId="{9020D679-EA8C-4148-946B-C72AC8251DB3}" dt="2021-09-20T22:11:40.301" v="811" actId="207"/>
          <ac:spMkLst>
            <pc:docMk/>
            <pc:sldMk cId="3071062823" sldId="884"/>
            <ac:spMk id="9" creationId="{1415112F-F7CB-41F1-988D-9700382126FE}"/>
          </ac:spMkLst>
        </pc:spChg>
      </pc:sldChg>
      <pc:sldChg chg="del">
        <pc:chgData name="Segev, Jonathan" userId="7c67a1b0-8725-4553-8055-0888dbcaef94" providerId="ADAL" clId="{9020D679-EA8C-4148-946B-C72AC8251DB3}" dt="2021-09-20T22:04:53.872" v="651" actId="47"/>
        <pc:sldMkLst>
          <pc:docMk/>
          <pc:sldMk cId="447916771" sldId="887"/>
        </pc:sldMkLst>
      </pc:sldChg>
      <pc:sldMasterChg chg="modSp mod">
        <pc:chgData name="Segev, Jonathan" userId="7c67a1b0-8725-4553-8055-0888dbcaef94" providerId="ADAL" clId="{9020D679-EA8C-4148-946B-C72AC8251DB3}" dt="2021-09-20T21:51:45.289" v="6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9020D679-EA8C-4148-946B-C72AC8251DB3}" dt="2021-09-20T21:51:45.289" v="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802.11-21/1298r0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Sep.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97356" imgH="2534496" progId="Word.Document.8">
                  <p:embed/>
                </p:oleObj>
              </mc:Choice>
              <mc:Fallback>
                <p:oleObj name="Document" r:id="rId3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Sep.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Sep. Progress and Targets Towards the Nov.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Completed Comment Resolution for LB255.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77 (36 T&amp;G / 41 E) comments overall reviewed and resolved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anticipation of SA ballot: </a:t>
            </a:r>
            <a:r>
              <a:rPr lang="en-US" sz="1800" b="0" dirty="0"/>
              <a:t>(motions later on)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10 day recirculation ballot to unchanged D4.0 of P802.11az.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Reaffirm P802.11az CSD.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the P802.11az Report to EC on unconditional approval to go to SA ballot.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communication from WFA and set plan to review and respond to comments to P802.11az D3.1.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and updated </a:t>
            </a:r>
            <a:r>
              <a:rPr lang="en-US" dirty="0" err="1"/>
              <a:t>TGaz</a:t>
            </a:r>
            <a:r>
              <a:rPr lang="en-US" dirty="0"/>
              <a:t> projected timelines.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TG progress update past the Sep.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4452E73-D441-49FA-A323-97768DAED9CF}"/>
              </a:ext>
            </a:extLst>
          </p:cNvPr>
          <p:cNvSpPr/>
          <p:nvPr/>
        </p:nvSpPr>
        <p:spPr>
          <a:xfrm>
            <a:off x="8374863" y="3691972"/>
            <a:ext cx="241417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DA3F3BE-7685-4B30-9552-8332A6624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91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579BEC5-CFAB-446D-AD0E-258ABCA24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839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479DC33-90CB-4A03-8BAE-F198813DE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741" y="1993287"/>
            <a:ext cx="1654098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559D9E5-AAAE-4808-BA1F-7CA36D62A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40" y="1994059"/>
            <a:ext cx="166340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02AF335-3CDD-4654-8E8F-D32880140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11" y="1993034"/>
            <a:ext cx="168434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72732E-04DF-4BDE-B3A1-C119C405B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73" y="1988840"/>
            <a:ext cx="11749675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773EE33-B188-4F02-9B10-C7FA4BFCD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3215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7DA1CC1-C1D2-449D-B055-D9E63BC05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367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A0CD64D-2293-45A7-A4F4-4F85D838BB01}"/>
              </a:ext>
            </a:extLst>
          </p:cNvPr>
          <p:cNvGrpSpPr/>
          <p:nvPr/>
        </p:nvGrpSpPr>
        <p:grpSpPr>
          <a:xfrm>
            <a:off x="1772692" y="1988840"/>
            <a:ext cx="8500127" cy="4176464"/>
            <a:chOff x="1339290" y="1268760"/>
            <a:chExt cx="6503157" cy="3782041"/>
          </a:xfrm>
        </p:grpSpPr>
        <p:sp>
          <p:nvSpPr>
            <p:cNvPr id="83" name="Line 15">
              <a:extLst>
                <a:ext uri="{FF2B5EF4-FFF2-40B4-BE49-F238E27FC236}">
                  <a16:creationId xmlns:a16="http://schemas.microsoft.com/office/drawing/2014/main" id="{96195CAF-612F-42E4-94EA-73B909C6D2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03112" y="1299562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84" name="Line 14">
              <a:extLst>
                <a:ext uri="{FF2B5EF4-FFF2-40B4-BE49-F238E27FC236}">
                  <a16:creationId xmlns:a16="http://schemas.microsoft.com/office/drawing/2014/main" id="{7E66B660-16D6-4C53-9982-4C4D9A6484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2657" y="1299562"/>
              <a:ext cx="7937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85" name="Line 10">
              <a:extLst>
                <a:ext uri="{FF2B5EF4-FFF2-40B4-BE49-F238E27FC236}">
                  <a16:creationId xmlns:a16="http://schemas.microsoft.com/office/drawing/2014/main" id="{53CE7673-B6D0-4023-9B92-5A7747221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9290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86" name="Line 11">
              <a:extLst>
                <a:ext uri="{FF2B5EF4-FFF2-40B4-BE49-F238E27FC236}">
                  <a16:creationId xmlns:a16="http://schemas.microsoft.com/office/drawing/2014/main" id="{4EB9CC48-6A2D-414D-AA6A-66D900718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7604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87" name="Line 15">
              <a:extLst>
                <a:ext uri="{FF2B5EF4-FFF2-40B4-BE49-F238E27FC236}">
                  <a16:creationId xmlns:a16="http://schemas.microsoft.com/office/drawing/2014/main" id="{13B8D082-508E-4974-BA58-73950B26E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1395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88" name="Line 15">
              <a:extLst>
                <a:ext uri="{FF2B5EF4-FFF2-40B4-BE49-F238E27FC236}">
                  <a16:creationId xmlns:a16="http://schemas.microsoft.com/office/drawing/2014/main" id="{983D433C-07CD-4712-95D2-7C491B7FE5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272" y="1268760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</p:grpSp>
      <p:sp>
        <p:nvSpPr>
          <p:cNvPr id="89" name="Text Box 24">
            <a:extLst>
              <a:ext uri="{FF2B5EF4-FFF2-40B4-BE49-F238E27FC236}">
                <a16:creationId xmlns:a16="http://schemas.microsoft.com/office/drawing/2014/main" id="{E6139313-F8B1-4944-89AB-C6451E539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912" y="2369733"/>
            <a:ext cx="955610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 requirement freeze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5-2017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DF95027-160A-487D-B78B-86BE574F5ECB}"/>
              </a:ext>
            </a:extLst>
          </p:cNvPr>
          <p:cNvSpPr/>
          <p:nvPr/>
        </p:nvSpPr>
        <p:spPr>
          <a:xfrm>
            <a:off x="263352" y="3573016"/>
            <a:ext cx="2744611" cy="23061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11az SFD</a:t>
            </a:r>
          </a:p>
        </p:txBody>
      </p:sp>
      <p:sp>
        <p:nvSpPr>
          <p:cNvPr id="91" name="Text Box 26">
            <a:extLst>
              <a:ext uri="{FF2B5EF4-FFF2-40B4-BE49-F238E27FC236}">
                <a16:creationId xmlns:a16="http://schemas.microsoft.com/office/drawing/2014/main" id="{7C474935-613C-479B-B0FB-B9C90AD7FEE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75153" y="2623686"/>
            <a:ext cx="634408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5F3B8D0C-F9AF-4650-B1FB-FB5E3A20A36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58203" y="2412535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3" name="Text Box 24">
            <a:extLst>
              <a:ext uri="{FF2B5EF4-FFF2-40B4-BE49-F238E27FC236}">
                <a16:creationId xmlns:a16="http://schemas.microsoft.com/office/drawing/2014/main" id="{C29C855A-E64F-4F20-AD9D-5523212AA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07" y="2653101"/>
            <a:ext cx="418981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id="{78412BEC-A629-4F92-9133-9D2846D2A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209" y="2454400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 Box 24">
            <a:extLst>
              <a:ext uri="{FF2B5EF4-FFF2-40B4-BE49-F238E27FC236}">
                <a16:creationId xmlns:a16="http://schemas.microsoft.com/office/drawing/2014/main" id="{FA682CF5-3E81-4755-9314-0CAADEB9E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756" y="2611937"/>
            <a:ext cx="558118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D0.1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Mar. 18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E3702313-FC00-457D-ADE6-A4C5AE4D4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525" y="2408722"/>
            <a:ext cx="1757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7" name="Text Box 24">
            <a:extLst>
              <a:ext uri="{FF2B5EF4-FFF2-40B4-BE49-F238E27FC236}">
                <a16:creationId xmlns:a16="http://schemas.microsoft.com/office/drawing/2014/main" id="{A768EBE8-171E-4999-8C80-13BF437BF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948" y="3888380"/>
            <a:ext cx="144126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5/17-3/21</a:t>
            </a:r>
          </a:p>
        </p:txBody>
      </p:sp>
      <p:sp>
        <p:nvSpPr>
          <p:cNvPr id="98" name="Isosceles Triangle 97">
            <a:extLst>
              <a:ext uri="{FF2B5EF4-FFF2-40B4-BE49-F238E27FC236}">
                <a16:creationId xmlns:a16="http://schemas.microsoft.com/office/drawing/2014/main" id="{F0C4075F-2096-465B-BD1E-F23012DB5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63" y="2432933"/>
            <a:ext cx="26352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5A729F8-9E69-497F-A400-F221434D6CFF}"/>
              </a:ext>
            </a:extLst>
          </p:cNvPr>
          <p:cNvCxnSpPr/>
          <p:nvPr/>
        </p:nvCxnSpPr>
        <p:spPr bwMode="auto">
          <a:xfrm>
            <a:off x="263352" y="3840948"/>
            <a:ext cx="272684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24">
            <a:extLst>
              <a:ext uri="{FF2B5EF4-FFF2-40B4-BE49-F238E27FC236}">
                <a16:creationId xmlns:a16="http://schemas.microsoft.com/office/drawing/2014/main" id="{8C066C40-733A-4034-BA19-A19670AD5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161" y="2600190"/>
            <a:ext cx="714755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July 18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Inter.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comment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</a:p>
        </p:txBody>
      </p:sp>
      <p:sp>
        <p:nvSpPr>
          <p:cNvPr id="101" name="Isosceles Triangle 100">
            <a:extLst>
              <a:ext uri="{FF2B5EF4-FFF2-40B4-BE49-F238E27FC236}">
                <a16:creationId xmlns:a16="http://schemas.microsoft.com/office/drawing/2014/main" id="{BCC7B0EE-4940-4E57-BA2D-9D8BE7493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62" y="2415341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BC1CD422-346B-4942-B5B4-D2F919048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037" y="2414094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3" name="Text Box 24">
            <a:extLst>
              <a:ext uri="{FF2B5EF4-FFF2-40B4-BE49-F238E27FC236}">
                <a16:creationId xmlns:a16="http://schemas.microsoft.com/office/drawing/2014/main" id="{96550DCB-655F-4243-B213-18F47CF0B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807" y="2368058"/>
            <a:ext cx="436592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SFD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F6E010D-6DFB-46E6-A120-3F63CD2F3B10}"/>
              </a:ext>
            </a:extLst>
          </p:cNvPr>
          <p:cNvCxnSpPr/>
          <p:nvPr/>
        </p:nvCxnSpPr>
        <p:spPr bwMode="auto">
          <a:xfrm flipV="1">
            <a:off x="3007963" y="4182034"/>
            <a:ext cx="2158625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Isosceles Triangle 104">
            <a:extLst>
              <a:ext uri="{FF2B5EF4-FFF2-40B4-BE49-F238E27FC236}">
                <a16:creationId xmlns:a16="http://schemas.microsoft.com/office/drawing/2014/main" id="{6B4D90C7-B171-44D1-8E9B-65D20D49A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4" y="2449991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 Box 24">
            <a:extLst>
              <a:ext uri="{FF2B5EF4-FFF2-40B4-BE49-F238E27FC236}">
                <a16:creationId xmlns:a16="http://schemas.microsoft.com/office/drawing/2014/main" id="{DB7DF522-57E2-44F2-8F7D-A769F3EA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31" y="2383595"/>
            <a:ext cx="658690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D604EFF-35E6-4366-97B2-A02BB0D60703}"/>
              </a:ext>
            </a:extLst>
          </p:cNvPr>
          <p:cNvSpPr/>
          <p:nvPr/>
        </p:nvSpPr>
        <p:spPr>
          <a:xfrm>
            <a:off x="2999656" y="3890918"/>
            <a:ext cx="77731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CC28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DF42C91-841A-4EE0-8C31-DC15CFA6C2B0}"/>
              </a:ext>
            </a:extLst>
          </p:cNvPr>
          <p:cNvSpPr/>
          <p:nvPr/>
        </p:nvSpPr>
        <p:spPr>
          <a:xfrm>
            <a:off x="3766413" y="3897433"/>
            <a:ext cx="1373074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126" name="Oval Callout 93">
            <a:extLst>
              <a:ext uri="{FF2B5EF4-FFF2-40B4-BE49-F238E27FC236}">
                <a16:creationId xmlns:a16="http://schemas.microsoft.com/office/drawing/2014/main" id="{E15FFD8C-FEAB-4F5A-A131-B5E17C11D136}"/>
              </a:ext>
            </a:extLst>
          </p:cNvPr>
          <p:cNvSpPr/>
          <p:nvPr/>
        </p:nvSpPr>
        <p:spPr bwMode="auto">
          <a:xfrm>
            <a:off x="3175124" y="4523238"/>
            <a:ext cx="722362" cy="487541"/>
          </a:xfrm>
          <a:prstGeom prst="wedgeEllipseCallout">
            <a:avLst>
              <a:gd name="adj1" fmla="val 32914"/>
              <a:gd name="adj2" fmla="val -13288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128" name="Oval Callout 61">
            <a:extLst>
              <a:ext uri="{FF2B5EF4-FFF2-40B4-BE49-F238E27FC236}">
                <a16:creationId xmlns:a16="http://schemas.microsoft.com/office/drawing/2014/main" id="{061DD8A2-4CB6-4C34-A414-FEF535ECCCA5}"/>
              </a:ext>
            </a:extLst>
          </p:cNvPr>
          <p:cNvSpPr/>
          <p:nvPr/>
        </p:nvSpPr>
        <p:spPr bwMode="auto">
          <a:xfrm>
            <a:off x="2283685" y="4523239"/>
            <a:ext cx="519343" cy="289185"/>
          </a:xfrm>
          <a:prstGeom prst="wedgeEllipseCallout">
            <a:avLst>
              <a:gd name="adj1" fmla="val 88219"/>
              <a:gd name="adj2" fmla="val -30423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SF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 Freeze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AB77CBA-2EF3-4A41-8F62-3B31BCE71E8D}"/>
              </a:ext>
            </a:extLst>
          </p:cNvPr>
          <p:cNvSpPr/>
          <p:nvPr/>
        </p:nvSpPr>
        <p:spPr>
          <a:xfrm>
            <a:off x="5136613" y="3888529"/>
            <a:ext cx="1927894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130" name="Oval Callout 93">
            <a:extLst>
              <a:ext uri="{FF2B5EF4-FFF2-40B4-BE49-F238E27FC236}">
                <a16:creationId xmlns:a16="http://schemas.microsoft.com/office/drawing/2014/main" id="{F09A71A9-9E95-42B6-81DB-D9C17A652D5E}"/>
              </a:ext>
            </a:extLst>
          </p:cNvPr>
          <p:cNvSpPr/>
          <p:nvPr/>
        </p:nvSpPr>
        <p:spPr bwMode="auto">
          <a:xfrm>
            <a:off x="4151784" y="4523237"/>
            <a:ext cx="10065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F421955-728E-4BFD-B03B-B42D6C52B1BF}"/>
              </a:ext>
            </a:extLst>
          </p:cNvPr>
          <p:cNvCxnSpPr/>
          <p:nvPr/>
        </p:nvCxnSpPr>
        <p:spPr bwMode="auto">
          <a:xfrm>
            <a:off x="5195919" y="4182700"/>
            <a:ext cx="32795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Oval Callout 93">
            <a:extLst>
              <a:ext uri="{FF2B5EF4-FFF2-40B4-BE49-F238E27FC236}">
                <a16:creationId xmlns:a16="http://schemas.microsoft.com/office/drawing/2014/main" id="{057DCF47-476B-4481-9EAF-5B4210FD0DF8}"/>
              </a:ext>
            </a:extLst>
          </p:cNvPr>
          <p:cNvSpPr/>
          <p:nvPr/>
        </p:nvSpPr>
        <p:spPr bwMode="auto">
          <a:xfrm>
            <a:off x="5625420" y="4595398"/>
            <a:ext cx="10065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50EF5170-A970-4472-AAFD-2A3F5D7BE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00" y="3068960"/>
            <a:ext cx="228472" cy="22225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Text Box 26">
            <a:extLst>
              <a:ext uri="{FF2B5EF4-FFF2-40B4-BE49-F238E27FC236}">
                <a16:creationId xmlns:a16="http://schemas.microsoft.com/office/drawing/2014/main" id="{A627A362-F0D7-4F71-8463-29407A9DB1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54638" y="2655706"/>
            <a:ext cx="65014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BC8B5D30-B416-4968-A469-D0C9E0D8ED4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53894" y="2436316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36" name="Text Box 26">
            <a:extLst>
              <a:ext uri="{FF2B5EF4-FFF2-40B4-BE49-F238E27FC236}">
                <a16:creationId xmlns:a16="http://schemas.microsoft.com/office/drawing/2014/main" id="{EA015FCE-CDB6-40E8-A8C8-6E4DF0A260E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68534" y="2645309"/>
            <a:ext cx="65014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6BBF885B-6069-4639-9863-F0CE257E55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63226" y="2425355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138" name="Text Box 29">
            <a:extLst>
              <a:ext uri="{FF2B5EF4-FFF2-40B4-BE49-F238E27FC236}">
                <a16:creationId xmlns:a16="http://schemas.microsoft.com/office/drawing/2014/main" id="{8626537F-1BE6-4D88-8B78-6F1C06191A6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248128" y="3306149"/>
            <a:ext cx="1074295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19AEBE37-1D85-4C5C-94A3-D7530E159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5148" y="2457390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 Box 29">
            <a:extLst>
              <a:ext uri="{FF2B5EF4-FFF2-40B4-BE49-F238E27FC236}">
                <a16:creationId xmlns:a16="http://schemas.microsoft.com/office/drawing/2014/main" id="{FEA81527-507F-4C1A-AF00-8FFD4D15CFB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023107" y="2717775"/>
            <a:ext cx="79958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4A80CBB-A976-43D5-AFEB-5B86E8FDFF62}"/>
              </a:ext>
            </a:extLst>
          </p:cNvPr>
          <p:cNvSpPr/>
          <p:nvPr/>
        </p:nvSpPr>
        <p:spPr>
          <a:xfrm>
            <a:off x="7055129" y="3890741"/>
            <a:ext cx="1037171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F64091E5-2B39-467C-B288-FE763829766F}"/>
              </a:ext>
            </a:extLst>
          </p:cNvPr>
          <p:cNvSpPr/>
          <p:nvPr/>
        </p:nvSpPr>
        <p:spPr>
          <a:xfrm>
            <a:off x="9120473" y="3892445"/>
            <a:ext cx="365612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2</a:t>
            </a:r>
            <a:r>
              <a:rPr lang="en-US" sz="1100" baseline="30000" dirty="0">
                <a:solidFill>
                  <a:schemeClr val="tx1"/>
                </a:solidFill>
              </a:rPr>
              <a:t>nd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ECED952-1B0F-495F-9B2B-9B1D84E1B60D}"/>
              </a:ext>
            </a:extLst>
          </p:cNvPr>
          <p:cNvSpPr/>
          <p:nvPr/>
        </p:nvSpPr>
        <p:spPr>
          <a:xfrm>
            <a:off x="7323995" y="3645563"/>
            <a:ext cx="716220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C666E125-2CF1-4A64-8B3A-B317B2253197}"/>
              </a:ext>
            </a:extLst>
          </p:cNvPr>
          <p:cNvSpPr/>
          <p:nvPr/>
        </p:nvSpPr>
        <p:spPr>
          <a:xfrm>
            <a:off x="8475419" y="3889351"/>
            <a:ext cx="653793" cy="2475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84C7F586-22DA-48C7-B273-16EB94D34635}"/>
              </a:ext>
            </a:extLst>
          </p:cNvPr>
          <p:cNvSpPr/>
          <p:nvPr/>
        </p:nvSpPr>
        <p:spPr>
          <a:xfrm>
            <a:off x="8040216" y="3890636"/>
            <a:ext cx="446793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166" name="Oval Callout 93">
            <a:extLst>
              <a:ext uri="{FF2B5EF4-FFF2-40B4-BE49-F238E27FC236}">
                <a16:creationId xmlns:a16="http://schemas.microsoft.com/office/drawing/2014/main" id="{84A5D132-0DC5-49DC-AF34-F0B126AE47BB}"/>
              </a:ext>
            </a:extLst>
          </p:cNvPr>
          <p:cNvSpPr/>
          <p:nvPr/>
        </p:nvSpPr>
        <p:spPr bwMode="auto">
          <a:xfrm>
            <a:off x="7944710" y="5104342"/>
            <a:ext cx="1158306" cy="487541"/>
          </a:xfrm>
          <a:prstGeom prst="wedgeEllipseCallout">
            <a:avLst>
              <a:gd name="adj1" fmla="val 1351"/>
              <a:gd name="adj2" fmla="val -216017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7297906A-6973-4F2C-82CB-1D0C9C57D3FF}"/>
              </a:ext>
            </a:extLst>
          </p:cNvPr>
          <p:cNvGrpSpPr/>
          <p:nvPr/>
        </p:nvGrpSpPr>
        <p:grpSpPr>
          <a:xfrm>
            <a:off x="8825203" y="2424085"/>
            <a:ext cx="650149" cy="395140"/>
            <a:chOff x="7668534" y="2425355"/>
            <a:chExt cx="650149" cy="395140"/>
          </a:xfrm>
        </p:grpSpPr>
        <p:sp>
          <p:nvSpPr>
            <p:cNvPr id="174" name="Text Box 26">
              <a:extLst>
                <a:ext uri="{FF2B5EF4-FFF2-40B4-BE49-F238E27FC236}">
                  <a16:creationId xmlns:a16="http://schemas.microsoft.com/office/drawing/2014/main" id="{8BCFEB2E-9C03-49C3-B9EA-6450336D2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39FE27F3-DE03-4C8F-8B5C-FDC9CE68860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19651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1EBE5BDB-8F0C-47DB-89F8-6C4158A71C38}"/>
              </a:ext>
            </a:extLst>
          </p:cNvPr>
          <p:cNvGrpSpPr/>
          <p:nvPr/>
        </p:nvGrpSpPr>
        <p:grpSpPr>
          <a:xfrm>
            <a:off x="9108615" y="2911009"/>
            <a:ext cx="650149" cy="395140"/>
            <a:chOff x="7668534" y="2425355"/>
            <a:chExt cx="650149" cy="395140"/>
          </a:xfrm>
        </p:grpSpPr>
        <p:sp>
          <p:nvSpPr>
            <p:cNvPr id="177" name="Text Box 26">
              <a:extLst>
                <a:ext uri="{FF2B5EF4-FFF2-40B4-BE49-F238E27FC236}">
                  <a16:creationId xmlns:a16="http://schemas.microsoft.com/office/drawing/2014/main" id="{8B07076C-18B6-449A-BF0B-1EA500487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178" name="Isosceles Triangle 177">
              <a:extLst>
                <a:ext uri="{FF2B5EF4-FFF2-40B4-BE49-F238E27FC236}">
                  <a16:creationId xmlns:a16="http://schemas.microsoft.com/office/drawing/2014/main" id="{328B6BFA-569C-48B8-AD0F-BD4E5886A7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9" name="Oval Callout 93">
            <a:extLst>
              <a:ext uri="{FF2B5EF4-FFF2-40B4-BE49-F238E27FC236}">
                <a16:creationId xmlns:a16="http://schemas.microsoft.com/office/drawing/2014/main" id="{3465FA02-CE95-4D24-9C58-D24520F25212}"/>
              </a:ext>
            </a:extLst>
          </p:cNvPr>
          <p:cNvSpPr/>
          <p:nvPr/>
        </p:nvSpPr>
        <p:spPr bwMode="auto">
          <a:xfrm>
            <a:off x="6699206" y="4599096"/>
            <a:ext cx="10065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Isosceles Triangle 179">
            <a:extLst>
              <a:ext uri="{FF2B5EF4-FFF2-40B4-BE49-F238E27FC236}">
                <a16:creationId xmlns:a16="http://schemas.microsoft.com/office/drawing/2014/main" id="{19F928D3-87DC-4E71-9812-8969B8A4189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40149" y="3057284"/>
            <a:ext cx="248998" cy="2174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 Box 26">
            <a:extLst>
              <a:ext uri="{FF2B5EF4-FFF2-40B4-BE49-F238E27FC236}">
                <a16:creationId xmlns:a16="http://schemas.microsoft.com/office/drawing/2014/main" id="{A45A594C-C825-44B9-BD95-6C751C70073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65518" y="3280475"/>
            <a:ext cx="650149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F0FC878-9058-4545-9B2F-7B4E0BC1621B}"/>
              </a:ext>
            </a:extLst>
          </p:cNvPr>
          <p:cNvSpPr/>
          <p:nvPr/>
        </p:nvSpPr>
        <p:spPr>
          <a:xfrm>
            <a:off x="9815627" y="3892145"/>
            <a:ext cx="443690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FDCE835-E79A-457C-B90D-E44E5B2B3603}"/>
              </a:ext>
            </a:extLst>
          </p:cNvPr>
          <p:cNvSpPr/>
          <p:nvPr/>
        </p:nvSpPr>
        <p:spPr>
          <a:xfrm>
            <a:off x="9468734" y="3892445"/>
            <a:ext cx="343813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3</a:t>
            </a:r>
            <a:r>
              <a:rPr lang="en-US" sz="1100" baseline="30000" dirty="0">
                <a:solidFill>
                  <a:schemeClr val="tx1"/>
                </a:solidFill>
              </a:rPr>
              <a:t>rd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AC0794C-04C5-471B-969D-D04C44E5F9DB}"/>
              </a:ext>
            </a:extLst>
          </p:cNvPr>
          <p:cNvGrpSpPr/>
          <p:nvPr/>
        </p:nvGrpSpPr>
        <p:grpSpPr>
          <a:xfrm>
            <a:off x="9497641" y="2457390"/>
            <a:ext cx="650149" cy="395140"/>
            <a:chOff x="7668534" y="2425355"/>
            <a:chExt cx="650149" cy="395140"/>
          </a:xfrm>
        </p:grpSpPr>
        <p:sp>
          <p:nvSpPr>
            <p:cNvPr id="185" name="Text Box 26">
              <a:extLst>
                <a:ext uri="{FF2B5EF4-FFF2-40B4-BE49-F238E27FC236}">
                  <a16:creationId xmlns:a16="http://schemas.microsoft.com/office/drawing/2014/main" id="{5CA401A6-7816-4F5E-8880-3C76E0365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rd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 SA comp.</a:t>
              </a:r>
            </a:p>
          </p:txBody>
        </p:sp>
        <p:sp>
          <p:nvSpPr>
            <p:cNvPr id="186" name="Isosceles Triangle 185">
              <a:extLst>
                <a:ext uri="{FF2B5EF4-FFF2-40B4-BE49-F238E27FC236}">
                  <a16:creationId xmlns:a16="http://schemas.microsoft.com/office/drawing/2014/main" id="{53415BAE-6AF5-444B-986D-9C0F3666395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93B6-3243-4D59-A348-CCF04BE0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3CA-58D9-452A-AACC-13EE929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51015"/>
            <a:ext cx="10361084" cy="4343400"/>
          </a:xfrm>
        </p:spPr>
        <p:txBody>
          <a:bodyPr/>
          <a:lstStyle/>
          <a:p>
            <a:pPr marL="0" indent="0"/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C2128-FBFD-4CC0-AF0E-C8D3A3A3A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9A0E8-DECD-44DF-BD16-767526C6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5C31B-C59D-46E5-B2DC-5EE1CD0A1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F0798A-FFD3-478D-9EE2-6DB605818C93}"/>
              </a:ext>
            </a:extLst>
          </p:cNvPr>
          <p:cNvSpPr txBox="1">
            <a:spLocks/>
          </p:cNvSpPr>
          <p:nvPr/>
        </p:nvSpPr>
        <p:spPr bwMode="auto">
          <a:xfrm>
            <a:off x="6384031" y="1751014"/>
            <a:ext cx="5661385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en-US" sz="2000" b="0" kern="0" dirty="0">
                <a:solidFill>
                  <a:srgbClr val="FF0000"/>
                </a:solidFill>
              </a:rPr>
              <a:t>Cancelled: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Sep. 22</a:t>
            </a:r>
            <a:r>
              <a:rPr lang="en-US" altLang="en-US" sz="2000" b="0" kern="0" baseline="30000" dirty="0"/>
              <a:t>nd</a:t>
            </a:r>
            <a:r>
              <a:rPr lang="en-US" altLang="en-US" sz="2000" b="0" kern="0" dirty="0"/>
              <a:t> 	Wed. 	13:00 – 15:00 ET - cancelled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Sep. 23</a:t>
            </a:r>
            <a:r>
              <a:rPr lang="en-US" altLang="en-US" sz="2000" b="0" kern="0" baseline="30000" dirty="0"/>
              <a:t>rd</a:t>
            </a:r>
            <a:r>
              <a:rPr lang="en-US" altLang="en-US" sz="2000" b="0" kern="0" dirty="0"/>
              <a:t> 	Thu.	12:00 – 14:00 ET - cancelled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Sep. 28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Tue. 	13:00 – 15:00 ET - cancelled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Sep. 30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Thu.	12:00 – 14:00 ET - cancelled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F816E6-7810-492E-8040-D1E0AEDF2ADF}"/>
              </a:ext>
            </a:extLst>
          </p:cNvPr>
          <p:cNvSpPr txBox="1"/>
          <p:nvPr/>
        </p:nvSpPr>
        <p:spPr>
          <a:xfrm>
            <a:off x="869621" y="4789021"/>
            <a:ext cx="106943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pPr marL="0" indent="0"/>
            <a:r>
              <a:rPr lang="en-US" altLang="en-US" sz="1600" b="0" dirty="0">
                <a:solidFill>
                  <a:schemeClr val="tx1"/>
                </a:solidFill>
              </a:rPr>
              <a:t>+ </a:t>
            </a:r>
            <a:r>
              <a:rPr lang="en-US" altLang="en-US" sz="1600" b="0" dirty="0" err="1">
                <a:solidFill>
                  <a:schemeClr val="tx1"/>
                </a:solidFill>
              </a:rPr>
              <a:t>TGaz</a:t>
            </a:r>
            <a:r>
              <a:rPr lang="en-US" altLang="en-US" sz="1600" b="0" dirty="0">
                <a:solidFill>
                  <a:schemeClr val="tx1"/>
                </a:solidFill>
              </a:rPr>
              <a:t> Plenary (motion) meeting.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415112F-F7CB-41F1-988D-9700382126FE}"/>
              </a:ext>
            </a:extLst>
          </p:cNvPr>
          <p:cNvSpPr txBox="1">
            <a:spLocks/>
          </p:cNvSpPr>
          <p:nvPr/>
        </p:nvSpPr>
        <p:spPr bwMode="auto">
          <a:xfrm>
            <a:off x="702945" y="1756791"/>
            <a:ext cx="4947569" cy="205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en-US" sz="2000" b="0" kern="0" dirty="0">
                <a:solidFill>
                  <a:srgbClr val="00B050"/>
                </a:solidFill>
              </a:rPr>
              <a:t>Taking place/announced: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Sep. 29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Wed. 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Oct. 4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 	Mon. 	13:00 – 15:00 ET *</a:t>
            </a:r>
            <a:r>
              <a:rPr lang="en-US" altLang="en-US" sz="2000" b="0" dirty="0">
                <a:solidFill>
                  <a:schemeClr val="tx1"/>
                </a:solidFill>
              </a:rPr>
              <a:t> </a:t>
            </a:r>
            <a:r>
              <a:rPr lang="en-US" altLang="en-US" sz="2000" b="0" baseline="30000" dirty="0">
                <a:solidFill>
                  <a:schemeClr val="tx1"/>
                </a:solidFill>
              </a:rPr>
              <a:t>+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Nov. 8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Mon.	13:30 – 15:30 ET **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0710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18103</TotalTime>
  <Words>505</Words>
  <Application>Microsoft Office PowerPoint</Application>
  <PresentationFormat>Widescreen</PresentationFormat>
  <Paragraphs>114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Sep. Electronic Meeting Closing Report</vt:lpstr>
      <vt:lpstr>Abstract</vt:lpstr>
      <vt:lpstr>Sep. Progress and Targets Towards the Nov. Meeting</vt:lpstr>
      <vt:lpstr>Timeline – TG progress update past the Sep. meeting</vt:lpstr>
      <vt:lpstr>Scheduled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286</cp:revision>
  <cp:lastPrinted>1601-01-01T00:00:00Z</cp:lastPrinted>
  <dcterms:created xsi:type="dcterms:W3CDTF">2018-08-06T10:28:59Z</dcterms:created>
  <dcterms:modified xsi:type="dcterms:W3CDTF">2021-09-20T22:13:19Z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