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2" r:id="rId4"/>
    <p:sldId id="293" r:id="rId5"/>
    <p:sldId id="277" r:id="rId6"/>
    <p:sldId id="286" r:id="rId7"/>
    <p:sldId id="276" r:id="rId8"/>
    <p:sldId id="279" r:id="rId9"/>
    <p:sldId id="288" r:id="rId10"/>
    <p:sldId id="289" r:id="rId11"/>
    <p:sldId id="275" r:id="rId12"/>
    <p:sldId id="265" r:id="rId13"/>
    <p:sldId id="266" r:id="rId14"/>
    <p:sldId id="281" r:id="rId15"/>
    <p:sldId id="278" r:id="rId16"/>
    <p:sldId id="280" r:id="rId17"/>
    <p:sldId id="294" r:id="rId18"/>
    <p:sldId id="263" r:id="rId19"/>
    <p:sldId id="292" r:id="rId20"/>
    <p:sldId id="291" r:id="rId21"/>
    <p:sldId id="290" r:id="rId22"/>
    <p:sldId id="287" r:id="rId23"/>
    <p:sldId id="282" r:id="rId24"/>
    <p:sldId id="283" r:id="rId25"/>
    <p:sldId id="284" r:id="rId26"/>
    <p:sldId id="28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Lee" initials="NL" lastIdx="30" clrIdx="0">
    <p:extLst>
      <p:ext uri="{19B8F6BF-5375-455C-9EA6-DF929625EA0E}">
        <p15:presenceInfo xmlns:p15="http://schemas.microsoft.com/office/powerpoint/2012/main" userId="S::nancy.lee@signify.com::a2decf2a-10d0-44d4-9057-d0b4efae16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6F7C96-14DC-40D3-BE49-C04A2EC42F5A}" v="14" dt="2021-09-13T11:45:03.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07" autoAdjust="0"/>
    <p:restoredTop sz="94660"/>
  </p:normalViewPr>
  <p:slideViewPr>
    <p:cSldViewPr>
      <p:cViewPr>
        <p:scale>
          <a:sx n="100" d="100"/>
          <a:sy n="100" d="100"/>
        </p:scale>
        <p:origin x="60" y="6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3" d="100"/>
          <a:sy n="93" d="100"/>
        </p:scale>
        <p:origin x="2172" y="1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Lee" userId="a2decf2a-10d0-44d4-9057-d0b4efae164d" providerId="ADAL" clId="{3B6F7C96-14DC-40D3-BE49-C04A2EC42F5A}"/>
    <pc:docChg chg="undo custSel addSld delSld modSld sldOrd modMainMaster modNotesMaster">
      <pc:chgData name="Nancy Lee" userId="a2decf2a-10d0-44d4-9057-d0b4efae164d" providerId="ADAL" clId="{3B6F7C96-14DC-40D3-BE49-C04A2EC42F5A}" dt="2021-09-13T11:40:57.847" v="1854" actId="20577"/>
      <pc:docMkLst>
        <pc:docMk/>
      </pc:docMkLst>
      <pc:sldChg chg="modSp mod modNotes">
        <pc:chgData name="Nancy Lee" userId="a2decf2a-10d0-44d4-9057-d0b4efae164d" providerId="ADAL" clId="{3B6F7C96-14DC-40D3-BE49-C04A2EC42F5A}" dt="2021-09-13T11:39:42.644" v="1841" actId="20577"/>
        <pc:sldMkLst>
          <pc:docMk/>
          <pc:sldMk cId="0" sldId="256"/>
        </pc:sldMkLst>
        <pc:spChg chg="mod">
          <ac:chgData name="Nancy Lee" userId="a2decf2a-10d0-44d4-9057-d0b4efae164d" providerId="ADAL" clId="{3B6F7C96-14DC-40D3-BE49-C04A2EC42F5A}" dt="2021-09-13T10:31:28.943" v="57" actId="20577"/>
          <ac:spMkLst>
            <pc:docMk/>
            <pc:sldMk cId="0" sldId="256"/>
            <ac:spMk id="6" creationId="{00000000-0000-0000-0000-000000000000}"/>
          </ac:spMkLst>
        </pc:spChg>
      </pc:sldChg>
      <pc:sldChg chg="modSp mod delCm">
        <pc:chgData name="Nancy Lee" userId="a2decf2a-10d0-44d4-9057-d0b4efae164d" providerId="ADAL" clId="{3B6F7C96-14DC-40D3-BE49-C04A2EC42F5A}" dt="2021-09-13T10:31:34.152" v="58"/>
        <pc:sldMkLst>
          <pc:docMk/>
          <pc:sldMk cId="0" sldId="257"/>
        </pc:sldMkLst>
        <pc:spChg chg="mod">
          <ac:chgData name="Nancy Lee" userId="a2decf2a-10d0-44d4-9057-d0b4efae164d" providerId="ADAL" clId="{3B6F7C96-14DC-40D3-BE49-C04A2EC42F5A}" dt="2021-09-13T10:31:34.152" v="58"/>
          <ac:spMkLst>
            <pc:docMk/>
            <pc:sldMk cId="0" sldId="257"/>
            <ac:spMk id="4" creationId="{00000000-0000-0000-0000-000000000000}"/>
          </ac:spMkLst>
        </pc:spChg>
        <pc:spChg chg="mod">
          <ac:chgData name="Nancy Lee" userId="a2decf2a-10d0-44d4-9057-d0b4efae164d" providerId="ADAL" clId="{3B6F7C96-14DC-40D3-BE49-C04A2EC42F5A}" dt="2021-09-13T10:29:47.409" v="17" actId="6549"/>
          <ac:spMkLst>
            <pc:docMk/>
            <pc:sldMk cId="0" sldId="257"/>
            <ac:spMk id="4098" creationId="{00000000-0000-0000-0000-000000000000}"/>
          </ac:spMkLst>
        </pc:spChg>
      </pc:sldChg>
      <pc:sldChg chg="modSp mod">
        <pc:chgData name="Nancy Lee" userId="a2decf2a-10d0-44d4-9057-d0b4efae164d" providerId="ADAL" clId="{3B6F7C96-14DC-40D3-BE49-C04A2EC42F5A}" dt="2021-09-13T10:41:33.831" v="358" actId="6549"/>
        <pc:sldMkLst>
          <pc:docMk/>
          <pc:sldMk cId="0" sldId="262"/>
        </pc:sldMkLst>
        <pc:spChg chg="mod">
          <ac:chgData name="Nancy Lee" userId="a2decf2a-10d0-44d4-9057-d0b4efae164d" providerId="ADAL" clId="{3B6F7C96-14DC-40D3-BE49-C04A2EC42F5A}" dt="2021-09-13T10:31:36.821" v="59"/>
          <ac:spMkLst>
            <pc:docMk/>
            <pc:sldMk cId="0" sldId="262"/>
            <ac:spMk id="4" creationId="{00000000-0000-0000-0000-000000000000}"/>
          </ac:spMkLst>
        </pc:spChg>
        <pc:spChg chg="mod">
          <ac:chgData name="Nancy Lee" userId="a2decf2a-10d0-44d4-9057-d0b4efae164d" providerId="ADAL" clId="{3B6F7C96-14DC-40D3-BE49-C04A2EC42F5A}" dt="2021-09-13T10:41:33.831" v="358" actId="6549"/>
          <ac:spMkLst>
            <pc:docMk/>
            <pc:sldMk cId="0" sldId="262"/>
            <ac:spMk id="9218" creationId="{00000000-0000-0000-0000-000000000000}"/>
          </ac:spMkLst>
        </pc:spChg>
      </pc:sldChg>
      <pc:sldChg chg="modSp del mod">
        <pc:chgData name="Nancy Lee" userId="a2decf2a-10d0-44d4-9057-d0b4efae164d" providerId="ADAL" clId="{3B6F7C96-14DC-40D3-BE49-C04A2EC42F5A}" dt="2021-09-13T10:33:49.531" v="95" actId="2696"/>
        <pc:sldMkLst>
          <pc:docMk/>
          <pc:sldMk cId="0" sldId="263"/>
        </pc:sldMkLst>
        <pc:spChg chg="mod">
          <ac:chgData name="Nancy Lee" userId="a2decf2a-10d0-44d4-9057-d0b4efae164d" providerId="ADAL" clId="{3B6F7C96-14DC-40D3-BE49-C04A2EC42F5A}" dt="2021-09-13T10:31:59.281" v="65"/>
          <ac:spMkLst>
            <pc:docMk/>
            <pc:sldMk cId="0" sldId="263"/>
            <ac:spMk id="4" creationId="{00000000-0000-0000-0000-000000000000}"/>
          </ac:spMkLst>
        </pc:spChg>
      </pc:sldChg>
      <pc:sldChg chg="delSp modSp add mod delCm">
        <pc:chgData name="Nancy Lee" userId="a2decf2a-10d0-44d4-9057-d0b4efae164d" providerId="ADAL" clId="{3B6F7C96-14DC-40D3-BE49-C04A2EC42F5A}" dt="2021-09-13T11:33:45.782" v="1812" actId="113"/>
        <pc:sldMkLst>
          <pc:docMk/>
          <pc:sldMk cId="337908710" sldId="263"/>
        </pc:sldMkLst>
        <pc:spChg chg="mod">
          <ac:chgData name="Nancy Lee" userId="a2decf2a-10d0-44d4-9057-d0b4efae164d" providerId="ADAL" clId="{3B6F7C96-14DC-40D3-BE49-C04A2EC42F5A}" dt="2021-09-13T10:59:58.907" v="915" actId="20577"/>
          <ac:spMkLst>
            <pc:docMk/>
            <pc:sldMk cId="337908710" sldId="263"/>
            <ac:spMk id="2" creationId="{00000000-0000-0000-0000-000000000000}"/>
          </ac:spMkLst>
        </pc:spChg>
        <pc:spChg chg="mod">
          <ac:chgData name="Nancy Lee" userId="a2decf2a-10d0-44d4-9057-d0b4efae164d" providerId="ADAL" clId="{3B6F7C96-14DC-40D3-BE49-C04A2EC42F5A}" dt="2021-09-13T11:33:45.782" v="1812" actId="113"/>
          <ac:spMkLst>
            <pc:docMk/>
            <pc:sldMk cId="337908710" sldId="263"/>
            <ac:spMk id="3" creationId="{00000000-0000-0000-0000-000000000000}"/>
          </ac:spMkLst>
        </pc:spChg>
        <pc:spChg chg="del">
          <ac:chgData name="Nancy Lee" userId="a2decf2a-10d0-44d4-9057-d0b4efae164d" providerId="ADAL" clId="{3B6F7C96-14DC-40D3-BE49-C04A2EC42F5A}" dt="2021-09-13T10:57:40.415" v="896" actId="478"/>
          <ac:spMkLst>
            <pc:docMk/>
            <pc:sldMk cId="337908710" sldId="263"/>
            <ac:spMk id="7" creationId="{3BB2146B-925C-40CF-A5F9-E2FD2854FCD2}"/>
          </ac:spMkLst>
        </pc:spChg>
      </pc:sldChg>
      <pc:sldChg chg="modSp del mod">
        <pc:chgData name="Nancy Lee" userId="a2decf2a-10d0-44d4-9057-d0b4efae164d" providerId="ADAL" clId="{3B6F7C96-14DC-40D3-BE49-C04A2EC42F5A}" dt="2021-09-13T10:44:11.898" v="361" actId="47"/>
        <pc:sldMkLst>
          <pc:docMk/>
          <pc:sldMk cId="0" sldId="264"/>
        </pc:sldMkLst>
        <pc:spChg chg="mod">
          <ac:chgData name="Nancy Lee" userId="a2decf2a-10d0-44d4-9057-d0b4efae164d" providerId="ADAL" clId="{3B6F7C96-14DC-40D3-BE49-C04A2EC42F5A}" dt="2021-09-13T10:33:03.684" v="81"/>
          <ac:spMkLst>
            <pc:docMk/>
            <pc:sldMk cId="0" sldId="264"/>
            <ac:spMk id="4" creationId="{00000000-0000-0000-0000-000000000000}"/>
          </ac:spMkLst>
        </pc:spChg>
      </pc:sldChg>
      <pc:sldChg chg="modSp mod">
        <pc:chgData name="Nancy Lee" userId="a2decf2a-10d0-44d4-9057-d0b4efae164d" providerId="ADAL" clId="{3B6F7C96-14DC-40D3-BE49-C04A2EC42F5A}" dt="2021-09-13T11:29:05.457" v="1734" actId="20577"/>
        <pc:sldMkLst>
          <pc:docMk/>
          <pc:sldMk cId="3662538809" sldId="265"/>
        </pc:sldMkLst>
        <pc:spChg chg="mod">
          <ac:chgData name="Nancy Lee" userId="a2decf2a-10d0-44d4-9057-d0b4efae164d" providerId="ADAL" clId="{3B6F7C96-14DC-40D3-BE49-C04A2EC42F5A}" dt="2021-09-13T11:29:05.457" v="1734" actId="20577"/>
          <ac:spMkLst>
            <pc:docMk/>
            <pc:sldMk cId="3662538809" sldId="265"/>
            <ac:spMk id="3" creationId="{00000000-0000-0000-0000-000000000000}"/>
          </ac:spMkLst>
        </pc:spChg>
        <pc:spChg chg="mod">
          <ac:chgData name="Nancy Lee" userId="a2decf2a-10d0-44d4-9057-d0b4efae164d" providerId="ADAL" clId="{3B6F7C96-14DC-40D3-BE49-C04A2EC42F5A}" dt="2021-09-13T10:32:47.134" v="77"/>
          <ac:spMkLst>
            <pc:docMk/>
            <pc:sldMk cId="3662538809" sldId="265"/>
            <ac:spMk id="4" creationId="{00000000-0000-0000-0000-000000000000}"/>
          </ac:spMkLst>
        </pc:spChg>
      </pc:sldChg>
      <pc:sldChg chg="delSp modSp mod">
        <pc:chgData name="Nancy Lee" userId="a2decf2a-10d0-44d4-9057-d0b4efae164d" providerId="ADAL" clId="{3B6F7C96-14DC-40D3-BE49-C04A2EC42F5A}" dt="2021-09-13T10:43:53.540" v="360" actId="478"/>
        <pc:sldMkLst>
          <pc:docMk/>
          <pc:sldMk cId="3477140682" sldId="266"/>
        </pc:sldMkLst>
        <pc:spChg chg="del">
          <ac:chgData name="Nancy Lee" userId="a2decf2a-10d0-44d4-9057-d0b4efae164d" providerId="ADAL" clId="{3B6F7C96-14DC-40D3-BE49-C04A2EC42F5A}" dt="2021-09-13T10:43:53.540" v="360" actId="478"/>
          <ac:spMkLst>
            <pc:docMk/>
            <pc:sldMk cId="3477140682" sldId="266"/>
            <ac:spMk id="2" creationId="{00000000-0000-0000-0000-000000000000}"/>
          </ac:spMkLst>
        </pc:spChg>
        <pc:spChg chg="del">
          <ac:chgData name="Nancy Lee" userId="a2decf2a-10d0-44d4-9057-d0b4efae164d" providerId="ADAL" clId="{3B6F7C96-14DC-40D3-BE49-C04A2EC42F5A}" dt="2021-09-13T10:43:53.540" v="360" actId="478"/>
          <ac:spMkLst>
            <pc:docMk/>
            <pc:sldMk cId="3477140682" sldId="266"/>
            <ac:spMk id="3" creationId="{00000000-0000-0000-0000-000000000000}"/>
          </ac:spMkLst>
        </pc:spChg>
        <pc:spChg chg="mod">
          <ac:chgData name="Nancy Lee" userId="a2decf2a-10d0-44d4-9057-d0b4efae164d" providerId="ADAL" clId="{3B6F7C96-14DC-40D3-BE49-C04A2EC42F5A}" dt="2021-09-13T10:32:49.950" v="78"/>
          <ac:spMkLst>
            <pc:docMk/>
            <pc:sldMk cId="3477140682" sldId="266"/>
            <ac:spMk id="4" creationId="{00000000-0000-0000-0000-000000000000}"/>
          </ac:spMkLst>
        </pc:spChg>
      </pc:sldChg>
      <pc:sldChg chg="modSp mod delCm">
        <pc:chgData name="Nancy Lee" userId="a2decf2a-10d0-44d4-9057-d0b4efae164d" providerId="ADAL" clId="{3B6F7C96-14DC-40D3-BE49-C04A2EC42F5A}" dt="2021-09-13T10:42:48.721" v="359" actId="1592"/>
        <pc:sldMkLst>
          <pc:docMk/>
          <pc:sldMk cId="1924755262" sldId="275"/>
        </pc:sldMkLst>
        <pc:spChg chg="mod">
          <ac:chgData name="Nancy Lee" userId="a2decf2a-10d0-44d4-9057-d0b4efae164d" providerId="ADAL" clId="{3B6F7C96-14DC-40D3-BE49-C04A2EC42F5A}" dt="2021-09-13T10:32:44.312" v="76"/>
          <ac:spMkLst>
            <pc:docMk/>
            <pc:sldMk cId="1924755262" sldId="275"/>
            <ac:spMk id="4" creationId="{00000000-0000-0000-0000-000000000000}"/>
          </ac:spMkLst>
        </pc:spChg>
      </pc:sldChg>
      <pc:sldChg chg="modSp mod delCm">
        <pc:chgData name="Nancy Lee" userId="a2decf2a-10d0-44d4-9057-d0b4efae164d" providerId="ADAL" clId="{3B6F7C96-14DC-40D3-BE49-C04A2EC42F5A}" dt="2021-09-13T11:20:46.198" v="1554" actId="20577"/>
        <pc:sldMkLst>
          <pc:docMk/>
          <pc:sldMk cId="639379682" sldId="276"/>
        </pc:sldMkLst>
        <pc:spChg chg="mod">
          <ac:chgData name="Nancy Lee" userId="a2decf2a-10d0-44d4-9057-d0b4efae164d" providerId="ADAL" clId="{3B6F7C96-14DC-40D3-BE49-C04A2EC42F5A}" dt="2021-09-13T11:20:46.198" v="1554" actId="20577"/>
          <ac:spMkLst>
            <pc:docMk/>
            <pc:sldMk cId="639379682" sldId="276"/>
            <ac:spMk id="3" creationId="{00000000-0000-0000-0000-000000000000}"/>
          </ac:spMkLst>
        </pc:spChg>
        <pc:spChg chg="mod">
          <ac:chgData name="Nancy Lee" userId="a2decf2a-10d0-44d4-9057-d0b4efae164d" providerId="ADAL" clId="{3B6F7C96-14DC-40D3-BE49-C04A2EC42F5A}" dt="2021-09-13T10:31:50.319" v="63"/>
          <ac:spMkLst>
            <pc:docMk/>
            <pc:sldMk cId="639379682" sldId="276"/>
            <ac:spMk id="4" creationId="{00000000-0000-0000-0000-000000000000}"/>
          </ac:spMkLst>
        </pc:spChg>
      </pc:sldChg>
      <pc:sldChg chg="addSp delSp modSp mod">
        <pc:chgData name="Nancy Lee" userId="a2decf2a-10d0-44d4-9057-d0b4efae164d" providerId="ADAL" clId="{3B6F7C96-14DC-40D3-BE49-C04A2EC42F5A}" dt="2021-09-13T10:38:19.827" v="284" actId="20577"/>
        <pc:sldMkLst>
          <pc:docMk/>
          <pc:sldMk cId="632243991" sldId="277"/>
        </pc:sldMkLst>
        <pc:spChg chg="mod">
          <ac:chgData name="Nancy Lee" userId="a2decf2a-10d0-44d4-9057-d0b4efae164d" providerId="ADAL" clId="{3B6F7C96-14DC-40D3-BE49-C04A2EC42F5A}" dt="2021-09-13T10:38:19.827" v="284" actId="20577"/>
          <ac:spMkLst>
            <pc:docMk/>
            <pc:sldMk cId="632243991" sldId="277"/>
            <ac:spMk id="2" creationId="{00000000-0000-0000-0000-000000000000}"/>
          </ac:spMkLst>
        </pc:spChg>
        <pc:spChg chg="mod">
          <ac:chgData name="Nancy Lee" userId="a2decf2a-10d0-44d4-9057-d0b4efae164d" providerId="ADAL" clId="{3B6F7C96-14DC-40D3-BE49-C04A2EC42F5A}" dt="2021-09-13T10:37:09.385" v="213"/>
          <ac:spMkLst>
            <pc:docMk/>
            <pc:sldMk cId="632243991" sldId="277"/>
            <ac:spMk id="3" creationId="{00000000-0000-0000-0000-000000000000}"/>
          </ac:spMkLst>
        </pc:spChg>
        <pc:spChg chg="add del mod">
          <ac:chgData name="Nancy Lee" userId="a2decf2a-10d0-44d4-9057-d0b4efae164d" providerId="ADAL" clId="{3B6F7C96-14DC-40D3-BE49-C04A2EC42F5A}" dt="2021-09-13T10:31:43.083" v="61"/>
          <ac:spMkLst>
            <pc:docMk/>
            <pc:sldMk cId="632243991" sldId="277"/>
            <ac:spMk id="4" creationId="{00000000-0000-0000-0000-000000000000}"/>
          </ac:spMkLst>
        </pc:spChg>
      </pc:sldChg>
      <pc:sldChg chg="modSp mod">
        <pc:chgData name="Nancy Lee" userId="a2decf2a-10d0-44d4-9057-d0b4efae164d" providerId="ADAL" clId="{3B6F7C96-14DC-40D3-BE49-C04A2EC42F5A}" dt="2021-09-13T11:32:23.713" v="1801" actId="20577"/>
        <pc:sldMkLst>
          <pc:docMk/>
          <pc:sldMk cId="126587740" sldId="278"/>
        </pc:sldMkLst>
        <pc:spChg chg="mod">
          <ac:chgData name="Nancy Lee" userId="a2decf2a-10d0-44d4-9057-d0b4efae164d" providerId="ADAL" clId="{3B6F7C96-14DC-40D3-BE49-C04A2EC42F5A}" dt="2021-09-13T11:32:23.713" v="1801" actId="20577"/>
          <ac:spMkLst>
            <pc:docMk/>
            <pc:sldMk cId="126587740" sldId="278"/>
            <ac:spMk id="3" creationId="{00000000-0000-0000-0000-000000000000}"/>
          </ac:spMkLst>
        </pc:spChg>
        <pc:spChg chg="mod">
          <ac:chgData name="Nancy Lee" userId="a2decf2a-10d0-44d4-9057-d0b4efae164d" providerId="ADAL" clId="{3B6F7C96-14DC-40D3-BE49-C04A2EC42F5A}" dt="2021-09-13T10:32:57.512" v="80"/>
          <ac:spMkLst>
            <pc:docMk/>
            <pc:sldMk cId="126587740" sldId="278"/>
            <ac:spMk id="4" creationId="{00000000-0000-0000-0000-000000000000}"/>
          </ac:spMkLst>
        </pc:spChg>
      </pc:sldChg>
      <pc:sldChg chg="modSp mod delCm">
        <pc:chgData name="Nancy Lee" userId="a2decf2a-10d0-44d4-9057-d0b4efae164d" providerId="ADAL" clId="{3B6F7C96-14DC-40D3-BE49-C04A2EC42F5A}" dt="2021-09-13T11:15:05.739" v="1383" actId="1592"/>
        <pc:sldMkLst>
          <pc:docMk/>
          <pc:sldMk cId="486094441" sldId="279"/>
        </pc:sldMkLst>
        <pc:spChg chg="mod">
          <ac:chgData name="Nancy Lee" userId="a2decf2a-10d0-44d4-9057-d0b4efae164d" providerId="ADAL" clId="{3B6F7C96-14DC-40D3-BE49-C04A2EC42F5A}" dt="2021-09-13T10:32:30.914" v="73"/>
          <ac:spMkLst>
            <pc:docMk/>
            <pc:sldMk cId="486094441" sldId="279"/>
            <ac:spMk id="4" creationId="{6DB796DD-EECF-4261-A999-ECAB028AB313}"/>
          </ac:spMkLst>
        </pc:spChg>
      </pc:sldChg>
      <pc:sldChg chg="modSp del mod ord">
        <pc:chgData name="Nancy Lee" userId="a2decf2a-10d0-44d4-9057-d0b4efae164d" providerId="ADAL" clId="{3B6F7C96-14DC-40D3-BE49-C04A2EC42F5A}" dt="2021-09-13T10:33:49.531" v="95" actId="2696"/>
        <pc:sldMkLst>
          <pc:docMk/>
          <pc:sldMk cId="671450643" sldId="280"/>
        </pc:sldMkLst>
        <pc:spChg chg="mod">
          <ac:chgData name="Nancy Lee" userId="a2decf2a-10d0-44d4-9057-d0b4efae164d" providerId="ADAL" clId="{3B6F7C96-14DC-40D3-BE49-C04A2EC42F5A}" dt="2021-09-13T10:31:40.107" v="60"/>
          <ac:spMkLst>
            <pc:docMk/>
            <pc:sldMk cId="671450643" sldId="280"/>
            <ac:spMk id="4" creationId="{6DB796DD-EECF-4261-A999-ECAB028AB313}"/>
          </ac:spMkLst>
        </pc:spChg>
      </pc:sldChg>
      <pc:sldChg chg="add">
        <pc:chgData name="Nancy Lee" userId="a2decf2a-10d0-44d4-9057-d0b4efae164d" providerId="ADAL" clId="{3B6F7C96-14DC-40D3-BE49-C04A2EC42F5A}" dt="2021-09-13T10:33:56.300" v="96"/>
        <pc:sldMkLst>
          <pc:docMk/>
          <pc:sldMk cId="3781542596" sldId="280"/>
        </pc:sldMkLst>
      </pc:sldChg>
      <pc:sldChg chg="modSp mod">
        <pc:chgData name="Nancy Lee" userId="a2decf2a-10d0-44d4-9057-d0b4efae164d" providerId="ADAL" clId="{3B6F7C96-14DC-40D3-BE49-C04A2EC42F5A}" dt="2021-09-13T10:32:53.008" v="79"/>
        <pc:sldMkLst>
          <pc:docMk/>
          <pc:sldMk cId="4253241308" sldId="281"/>
        </pc:sldMkLst>
        <pc:spChg chg="mod">
          <ac:chgData name="Nancy Lee" userId="a2decf2a-10d0-44d4-9057-d0b4efae164d" providerId="ADAL" clId="{3B6F7C96-14DC-40D3-BE49-C04A2EC42F5A}" dt="2021-09-13T10:32:53.008" v="79"/>
          <ac:spMkLst>
            <pc:docMk/>
            <pc:sldMk cId="4253241308" sldId="281"/>
            <ac:spMk id="4" creationId="{6DB796DD-EECF-4261-A999-ECAB028AB313}"/>
          </ac:spMkLst>
        </pc:spChg>
      </pc:sldChg>
      <pc:sldChg chg="modSp del mod">
        <pc:chgData name="Nancy Lee" userId="a2decf2a-10d0-44d4-9057-d0b4efae164d" providerId="ADAL" clId="{3B6F7C96-14DC-40D3-BE49-C04A2EC42F5A}" dt="2021-09-13T10:33:49.531" v="95" actId="2696"/>
        <pc:sldMkLst>
          <pc:docMk/>
          <pc:sldMk cId="87817367" sldId="282"/>
        </pc:sldMkLst>
        <pc:spChg chg="mod">
          <ac:chgData name="Nancy Lee" userId="a2decf2a-10d0-44d4-9057-d0b4efae164d" providerId="ADAL" clId="{3B6F7C96-14DC-40D3-BE49-C04A2EC42F5A}" dt="2021-09-13T10:32:19.503" v="69"/>
          <ac:spMkLst>
            <pc:docMk/>
            <pc:sldMk cId="87817367" sldId="282"/>
            <ac:spMk id="4" creationId="{00000000-0000-0000-0000-000000000000}"/>
          </ac:spMkLst>
        </pc:spChg>
      </pc:sldChg>
      <pc:sldChg chg="modSp add mod">
        <pc:chgData name="Nancy Lee" userId="a2decf2a-10d0-44d4-9057-d0b4efae164d" providerId="ADAL" clId="{3B6F7C96-14DC-40D3-BE49-C04A2EC42F5A}" dt="2021-09-13T10:47:14.383" v="385" actId="13926"/>
        <pc:sldMkLst>
          <pc:docMk/>
          <pc:sldMk cId="879773640" sldId="282"/>
        </pc:sldMkLst>
        <pc:spChg chg="mod">
          <ac:chgData name="Nancy Lee" userId="a2decf2a-10d0-44d4-9057-d0b4efae164d" providerId="ADAL" clId="{3B6F7C96-14DC-40D3-BE49-C04A2EC42F5A}" dt="2021-09-13T10:47:14.383" v="385" actId="13926"/>
          <ac:spMkLst>
            <pc:docMk/>
            <pc:sldMk cId="879773640" sldId="282"/>
            <ac:spMk id="3" creationId="{00000000-0000-0000-0000-000000000000}"/>
          </ac:spMkLst>
        </pc:spChg>
      </pc:sldChg>
      <pc:sldChg chg="modSp add mod">
        <pc:chgData name="Nancy Lee" userId="a2decf2a-10d0-44d4-9057-d0b4efae164d" providerId="ADAL" clId="{3B6F7C96-14DC-40D3-BE49-C04A2EC42F5A}" dt="2021-09-13T10:47:53.447" v="386" actId="13926"/>
        <pc:sldMkLst>
          <pc:docMk/>
          <pc:sldMk cId="466954011" sldId="283"/>
        </pc:sldMkLst>
        <pc:spChg chg="mod">
          <ac:chgData name="Nancy Lee" userId="a2decf2a-10d0-44d4-9057-d0b4efae164d" providerId="ADAL" clId="{3B6F7C96-14DC-40D3-BE49-C04A2EC42F5A}" dt="2021-09-13T10:47:53.447" v="386" actId="13926"/>
          <ac:spMkLst>
            <pc:docMk/>
            <pc:sldMk cId="466954011" sldId="283"/>
            <ac:spMk id="3" creationId="{00000000-0000-0000-0000-000000000000}"/>
          </ac:spMkLst>
        </pc:spChg>
      </pc:sldChg>
      <pc:sldChg chg="modSp del mod">
        <pc:chgData name="Nancy Lee" userId="a2decf2a-10d0-44d4-9057-d0b4efae164d" providerId="ADAL" clId="{3B6F7C96-14DC-40D3-BE49-C04A2EC42F5A}" dt="2021-09-13T10:33:49.531" v="95" actId="2696"/>
        <pc:sldMkLst>
          <pc:docMk/>
          <pc:sldMk cId="2588710543" sldId="283"/>
        </pc:sldMkLst>
        <pc:spChg chg="mod">
          <ac:chgData name="Nancy Lee" userId="a2decf2a-10d0-44d4-9057-d0b4efae164d" providerId="ADAL" clId="{3B6F7C96-14DC-40D3-BE49-C04A2EC42F5A}" dt="2021-09-13T10:32:21.986" v="70"/>
          <ac:spMkLst>
            <pc:docMk/>
            <pc:sldMk cId="2588710543" sldId="283"/>
            <ac:spMk id="4" creationId="{00000000-0000-0000-0000-000000000000}"/>
          </ac:spMkLst>
        </pc:spChg>
      </pc:sldChg>
      <pc:sldChg chg="modSp add mod">
        <pc:chgData name="Nancy Lee" userId="a2decf2a-10d0-44d4-9057-d0b4efae164d" providerId="ADAL" clId="{3B6F7C96-14DC-40D3-BE49-C04A2EC42F5A}" dt="2021-09-13T10:48:03.522" v="387" actId="13926"/>
        <pc:sldMkLst>
          <pc:docMk/>
          <pc:sldMk cId="1725640727" sldId="284"/>
        </pc:sldMkLst>
        <pc:spChg chg="mod">
          <ac:chgData name="Nancy Lee" userId="a2decf2a-10d0-44d4-9057-d0b4efae164d" providerId="ADAL" clId="{3B6F7C96-14DC-40D3-BE49-C04A2EC42F5A}" dt="2021-09-13T10:48:03.522" v="387" actId="13926"/>
          <ac:spMkLst>
            <pc:docMk/>
            <pc:sldMk cId="1725640727" sldId="284"/>
            <ac:spMk id="3" creationId="{00000000-0000-0000-0000-000000000000}"/>
          </ac:spMkLst>
        </pc:spChg>
      </pc:sldChg>
      <pc:sldChg chg="modSp del mod">
        <pc:chgData name="Nancy Lee" userId="a2decf2a-10d0-44d4-9057-d0b4efae164d" providerId="ADAL" clId="{3B6F7C96-14DC-40D3-BE49-C04A2EC42F5A}" dt="2021-09-13T10:33:49.531" v="95" actId="2696"/>
        <pc:sldMkLst>
          <pc:docMk/>
          <pc:sldMk cId="2135613791" sldId="284"/>
        </pc:sldMkLst>
        <pc:spChg chg="mod">
          <ac:chgData name="Nancy Lee" userId="a2decf2a-10d0-44d4-9057-d0b4efae164d" providerId="ADAL" clId="{3B6F7C96-14DC-40D3-BE49-C04A2EC42F5A}" dt="2021-09-13T10:32:24.516" v="71"/>
          <ac:spMkLst>
            <pc:docMk/>
            <pc:sldMk cId="2135613791" sldId="284"/>
            <ac:spMk id="4" creationId="{00000000-0000-0000-0000-000000000000}"/>
          </ac:spMkLst>
        </pc:spChg>
      </pc:sldChg>
      <pc:sldChg chg="modSp del mod">
        <pc:chgData name="Nancy Lee" userId="a2decf2a-10d0-44d4-9057-d0b4efae164d" providerId="ADAL" clId="{3B6F7C96-14DC-40D3-BE49-C04A2EC42F5A}" dt="2021-09-13T10:33:49.531" v="95" actId="2696"/>
        <pc:sldMkLst>
          <pc:docMk/>
          <pc:sldMk cId="441531361" sldId="285"/>
        </pc:sldMkLst>
        <pc:spChg chg="mod">
          <ac:chgData name="Nancy Lee" userId="a2decf2a-10d0-44d4-9057-d0b4efae164d" providerId="ADAL" clId="{3B6F7C96-14DC-40D3-BE49-C04A2EC42F5A}" dt="2021-09-13T10:32:27.101" v="72"/>
          <ac:spMkLst>
            <pc:docMk/>
            <pc:sldMk cId="441531361" sldId="285"/>
            <ac:spMk id="4" creationId="{00000000-0000-0000-0000-000000000000}"/>
          </ac:spMkLst>
        </pc:spChg>
      </pc:sldChg>
      <pc:sldChg chg="modSp add mod">
        <pc:chgData name="Nancy Lee" userId="a2decf2a-10d0-44d4-9057-d0b4efae164d" providerId="ADAL" clId="{3B6F7C96-14DC-40D3-BE49-C04A2EC42F5A}" dt="2021-09-13T10:48:15.795" v="388" actId="13926"/>
        <pc:sldMkLst>
          <pc:docMk/>
          <pc:sldMk cId="3112993842" sldId="285"/>
        </pc:sldMkLst>
        <pc:spChg chg="mod">
          <ac:chgData name="Nancy Lee" userId="a2decf2a-10d0-44d4-9057-d0b4efae164d" providerId="ADAL" clId="{3B6F7C96-14DC-40D3-BE49-C04A2EC42F5A}" dt="2021-09-13T10:48:15.795" v="388" actId="13926"/>
          <ac:spMkLst>
            <pc:docMk/>
            <pc:sldMk cId="3112993842" sldId="285"/>
            <ac:spMk id="3" creationId="{00000000-0000-0000-0000-000000000000}"/>
          </ac:spMkLst>
        </pc:spChg>
      </pc:sldChg>
      <pc:sldChg chg="modSp mod">
        <pc:chgData name="Nancy Lee" userId="a2decf2a-10d0-44d4-9057-d0b4efae164d" providerId="ADAL" clId="{3B6F7C96-14DC-40D3-BE49-C04A2EC42F5A}" dt="2021-09-13T10:37:23.031" v="233" actId="20577"/>
        <pc:sldMkLst>
          <pc:docMk/>
          <pc:sldMk cId="4039308130" sldId="286"/>
        </pc:sldMkLst>
        <pc:spChg chg="mod">
          <ac:chgData name="Nancy Lee" userId="a2decf2a-10d0-44d4-9057-d0b4efae164d" providerId="ADAL" clId="{3B6F7C96-14DC-40D3-BE49-C04A2EC42F5A}" dt="2021-09-13T10:37:23.031" v="233" actId="20577"/>
          <ac:spMkLst>
            <pc:docMk/>
            <pc:sldMk cId="4039308130" sldId="286"/>
            <ac:spMk id="2" creationId="{00000000-0000-0000-0000-000000000000}"/>
          </ac:spMkLst>
        </pc:spChg>
        <pc:spChg chg="mod">
          <ac:chgData name="Nancy Lee" userId="a2decf2a-10d0-44d4-9057-d0b4efae164d" providerId="ADAL" clId="{3B6F7C96-14DC-40D3-BE49-C04A2EC42F5A}" dt="2021-09-13T10:31:45.955" v="62"/>
          <ac:spMkLst>
            <pc:docMk/>
            <pc:sldMk cId="4039308130" sldId="286"/>
            <ac:spMk id="4" creationId="{00000000-0000-0000-0000-000000000000}"/>
          </ac:spMkLst>
        </pc:spChg>
      </pc:sldChg>
      <pc:sldChg chg="add">
        <pc:chgData name="Nancy Lee" userId="a2decf2a-10d0-44d4-9057-d0b4efae164d" providerId="ADAL" clId="{3B6F7C96-14DC-40D3-BE49-C04A2EC42F5A}" dt="2021-09-13T10:33:56.300" v="96"/>
        <pc:sldMkLst>
          <pc:docMk/>
          <pc:sldMk cId="631798918" sldId="287"/>
        </pc:sldMkLst>
      </pc:sldChg>
      <pc:sldChg chg="modSp del mod">
        <pc:chgData name="Nancy Lee" userId="a2decf2a-10d0-44d4-9057-d0b4efae164d" providerId="ADAL" clId="{3B6F7C96-14DC-40D3-BE49-C04A2EC42F5A}" dt="2021-09-13T10:33:49.531" v="95" actId="2696"/>
        <pc:sldMkLst>
          <pc:docMk/>
          <pc:sldMk cId="722309510" sldId="287"/>
        </pc:sldMkLst>
        <pc:spChg chg="mod">
          <ac:chgData name="Nancy Lee" userId="a2decf2a-10d0-44d4-9057-d0b4efae164d" providerId="ADAL" clId="{3B6F7C96-14DC-40D3-BE49-C04A2EC42F5A}" dt="2021-09-13T10:32:16.887" v="68"/>
          <ac:spMkLst>
            <pc:docMk/>
            <pc:sldMk cId="722309510" sldId="287"/>
            <ac:spMk id="4" creationId="{00000000-0000-0000-0000-000000000000}"/>
          </ac:spMkLst>
        </pc:spChg>
      </pc:sldChg>
      <pc:sldChg chg="modSp mod">
        <pc:chgData name="Nancy Lee" userId="a2decf2a-10d0-44d4-9057-d0b4efae164d" providerId="ADAL" clId="{3B6F7C96-14DC-40D3-BE49-C04A2EC42F5A}" dt="2021-09-13T11:21:39.136" v="1559" actId="20577"/>
        <pc:sldMkLst>
          <pc:docMk/>
          <pc:sldMk cId="51950120" sldId="288"/>
        </pc:sldMkLst>
        <pc:spChg chg="mod">
          <ac:chgData name="Nancy Lee" userId="a2decf2a-10d0-44d4-9057-d0b4efae164d" providerId="ADAL" clId="{3B6F7C96-14DC-40D3-BE49-C04A2EC42F5A}" dt="2021-09-13T11:21:39.136" v="1559" actId="20577"/>
          <ac:spMkLst>
            <pc:docMk/>
            <pc:sldMk cId="51950120" sldId="288"/>
            <ac:spMk id="3" creationId="{00000000-0000-0000-0000-000000000000}"/>
          </ac:spMkLst>
        </pc:spChg>
        <pc:spChg chg="mod">
          <ac:chgData name="Nancy Lee" userId="a2decf2a-10d0-44d4-9057-d0b4efae164d" providerId="ADAL" clId="{3B6F7C96-14DC-40D3-BE49-C04A2EC42F5A}" dt="2021-09-13T10:32:36.080" v="74"/>
          <ac:spMkLst>
            <pc:docMk/>
            <pc:sldMk cId="51950120" sldId="288"/>
            <ac:spMk id="4" creationId="{00000000-0000-0000-0000-000000000000}"/>
          </ac:spMkLst>
        </pc:spChg>
      </pc:sldChg>
      <pc:sldChg chg="addSp delSp modSp mod delCm">
        <pc:chgData name="Nancy Lee" userId="a2decf2a-10d0-44d4-9057-d0b4efae164d" providerId="ADAL" clId="{3B6F7C96-14DC-40D3-BE49-C04A2EC42F5A}" dt="2021-09-13T11:26:27.018" v="1621" actId="207"/>
        <pc:sldMkLst>
          <pc:docMk/>
          <pc:sldMk cId="3234914725" sldId="289"/>
        </pc:sldMkLst>
        <pc:spChg chg="mod">
          <ac:chgData name="Nancy Lee" userId="a2decf2a-10d0-44d4-9057-d0b4efae164d" providerId="ADAL" clId="{3B6F7C96-14DC-40D3-BE49-C04A2EC42F5A}" dt="2021-09-13T11:24:57.325" v="1591" actId="20577"/>
          <ac:spMkLst>
            <pc:docMk/>
            <pc:sldMk cId="3234914725" sldId="289"/>
            <ac:spMk id="3" creationId="{00000000-0000-0000-0000-000000000000}"/>
          </ac:spMkLst>
        </pc:spChg>
        <pc:spChg chg="mod">
          <ac:chgData name="Nancy Lee" userId="a2decf2a-10d0-44d4-9057-d0b4efae164d" providerId="ADAL" clId="{3B6F7C96-14DC-40D3-BE49-C04A2EC42F5A}" dt="2021-09-13T10:32:39.867" v="75"/>
          <ac:spMkLst>
            <pc:docMk/>
            <pc:sldMk cId="3234914725" sldId="289"/>
            <ac:spMk id="4" creationId="{00000000-0000-0000-0000-000000000000}"/>
          </ac:spMkLst>
        </pc:spChg>
        <pc:spChg chg="add del mod">
          <ac:chgData name="Nancy Lee" userId="a2decf2a-10d0-44d4-9057-d0b4efae164d" providerId="ADAL" clId="{3B6F7C96-14DC-40D3-BE49-C04A2EC42F5A}" dt="2021-09-13T11:26:00.353" v="1597"/>
          <ac:spMkLst>
            <pc:docMk/>
            <pc:sldMk cId="3234914725" sldId="289"/>
            <ac:spMk id="12" creationId="{3DBA6FFB-831F-4BFD-BCB0-A926C232CF21}"/>
          </ac:spMkLst>
        </pc:spChg>
        <pc:spChg chg="add mod">
          <ac:chgData name="Nancy Lee" userId="a2decf2a-10d0-44d4-9057-d0b4efae164d" providerId="ADAL" clId="{3B6F7C96-14DC-40D3-BE49-C04A2EC42F5A}" dt="2021-09-13T11:26:27.018" v="1621" actId="207"/>
          <ac:spMkLst>
            <pc:docMk/>
            <pc:sldMk cId="3234914725" sldId="289"/>
            <ac:spMk id="13" creationId="{95A89F3C-ADCD-44E7-88AA-776ACDEA005C}"/>
          </ac:spMkLst>
        </pc:spChg>
        <pc:picChg chg="mod">
          <ac:chgData name="Nancy Lee" userId="a2decf2a-10d0-44d4-9057-d0b4efae164d" providerId="ADAL" clId="{3B6F7C96-14DC-40D3-BE49-C04A2EC42F5A}" dt="2021-09-13T11:25:59.129" v="1596" actId="1076"/>
          <ac:picMkLst>
            <pc:docMk/>
            <pc:sldMk cId="3234914725" sldId="289"/>
            <ac:picMk id="7" creationId="{3B265DC4-57FF-49B3-8D06-EF1D941DC4E2}"/>
          </ac:picMkLst>
        </pc:picChg>
        <pc:cxnChg chg="add mod">
          <ac:chgData name="Nancy Lee" userId="a2decf2a-10d0-44d4-9057-d0b4efae164d" providerId="ADAL" clId="{3B6F7C96-14DC-40D3-BE49-C04A2EC42F5A}" dt="2021-09-13T11:25:50.334" v="1593" actId="208"/>
          <ac:cxnSpMkLst>
            <pc:docMk/>
            <pc:sldMk cId="3234914725" sldId="289"/>
            <ac:cxnSpMk id="11" creationId="{6CB7F3F0-AD02-42DB-9DA0-04FC2865CE49}"/>
          </ac:cxnSpMkLst>
        </pc:cxnChg>
      </pc:sldChg>
      <pc:sldChg chg="add delCm">
        <pc:chgData name="Nancy Lee" userId="a2decf2a-10d0-44d4-9057-d0b4efae164d" providerId="ADAL" clId="{3B6F7C96-14DC-40D3-BE49-C04A2EC42F5A}" dt="2021-09-13T10:46:17.151" v="380" actId="1592"/>
        <pc:sldMkLst>
          <pc:docMk/>
          <pc:sldMk cId="2093811294" sldId="290"/>
        </pc:sldMkLst>
      </pc:sldChg>
      <pc:sldChg chg="modSp del mod">
        <pc:chgData name="Nancy Lee" userId="a2decf2a-10d0-44d4-9057-d0b4efae164d" providerId="ADAL" clId="{3B6F7C96-14DC-40D3-BE49-C04A2EC42F5A}" dt="2021-09-13T10:33:49.531" v="95" actId="2696"/>
        <pc:sldMkLst>
          <pc:docMk/>
          <pc:sldMk cId="3939965564" sldId="290"/>
        </pc:sldMkLst>
        <pc:spChg chg="mod">
          <ac:chgData name="Nancy Lee" userId="a2decf2a-10d0-44d4-9057-d0b4efae164d" providerId="ADAL" clId="{3B6F7C96-14DC-40D3-BE49-C04A2EC42F5A}" dt="2021-09-13T10:32:06.462" v="67"/>
          <ac:spMkLst>
            <pc:docMk/>
            <pc:sldMk cId="3939965564" sldId="290"/>
            <ac:spMk id="4" creationId="{00000000-0000-0000-0000-000000000000}"/>
          </ac:spMkLst>
        </pc:spChg>
      </pc:sldChg>
      <pc:sldChg chg="add">
        <pc:chgData name="Nancy Lee" userId="a2decf2a-10d0-44d4-9057-d0b4efae164d" providerId="ADAL" clId="{3B6F7C96-14DC-40D3-BE49-C04A2EC42F5A}" dt="2021-09-13T10:33:56.300" v="96"/>
        <pc:sldMkLst>
          <pc:docMk/>
          <pc:sldMk cId="1042561059" sldId="291"/>
        </pc:sldMkLst>
      </pc:sldChg>
      <pc:sldChg chg="modSp del mod">
        <pc:chgData name="Nancy Lee" userId="a2decf2a-10d0-44d4-9057-d0b4efae164d" providerId="ADAL" clId="{3B6F7C96-14DC-40D3-BE49-C04A2EC42F5A}" dt="2021-09-13T10:33:49.531" v="95" actId="2696"/>
        <pc:sldMkLst>
          <pc:docMk/>
          <pc:sldMk cId="2808909547" sldId="291"/>
        </pc:sldMkLst>
        <pc:spChg chg="mod">
          <ac:chgData name="Nancy Lee" userId="a2decf2a-10d0-44d4-9057-d0b4efae164d" providerId="ADAL" clId="{3B6F7C96-14DC-40D3-BE49-C04A2EC42F5A}" dt="2021-09-13T10:32:02.696" v="66"/>
          <ac:spMkLst>
            <pc:docMk/>
            <pc:sldMk cId="2808909547" sldId="291"/>
            <ac:spMk id="4" creationId="{00000000-0000-0000-0000-000000000000}"/>
          </ac:spMkLst>
        </pc:spChg>
      </pc:sldChg>
      <pc:sldChg chg="modSp add mod ord">
        <pc:chgData name="Nancy Lee" userId="a2decf2a-10d0-44d4-9057-d0b4efae164d" providerId="ADAL" clId="{3B6F7C96-14DC-40D3-BE49-C04A2EC42F5A}" dt="2021-09-13T10:34:58.832" v="102"/>
        <pc:sldMkLst>
          <pc:docMk/>
          <pc:sldMk cId="85949055" sldId="292"/>
        </pc:sldMkLst>
        <pc:spChg chg="mod">
          <ac:chgData name="Nancy Lee" userId="a2decf2a-10d0-44d4-9057-d0b4efae164d" providerId="ADAL" clId="{3B6F7C96-14DC-40D3-BE49-C04A2EC42F5A}" dt="2021-09-13T10:33:15.156" v="92" actId="6549"/>
          <ac:spMkLst>
            <pc:docMk/>
            <pc:sldMk cId="85949055" sldId="292"/>
            <ac:spMk id="2" creationId="{7C6908F6-B08B-445D-A932-C8BB00B4B984}"/>
          </ac:spMkLst>
        </pc:spChg>
      </pc:sldChg>
      <pc:sldChg chg="add del">
        <pc:chgData name="Nancy Lee" userId="a2decf2a-10d0-44d4-9057-d0b4efae164d" providerId="ADAL" clId="{3B6F7C96-14DC-40D3-BE49-C04A2EC42F5A}" dt="2021-09-13T10:34:42.100" v="98"/>
        <pc:sldMkLst>
          <pc:docMk/>
          <pc:sldMk cId="754442708" sldId="293"/>
        </pc:sldMkLst>
      </pc:sldChg>
      <pc:sldChg chg="modSp add mod">
        <pc:chgData name="Nancy Lee" userId="a2decf2a-10d0-44d4-9057-d0b4efae164d" providerId="ADAL" clId="{3B6F7C96-14DC-40D3-BE49-C04A2EC42F5A}" dt="2021-09-13T10:40:49.071" v="299" actId="20577"/>
        <pc:sldMkLst>
          <pc:docMk/>
          <pc:sldMk cId="3215984353" sldId="293"/>
        </pc:sldMkLst>
        <pc:spChg chg="mod">
          <ac:chgData name="Nancy Lee" userId="a2decf2a-10d0-44d4-9057-d0b4efae164d" providerId="ADAL" clId="{3B6F7C96-14DC-40D3-BE49-C04A2EC42F5A}" dt="2021-09-13T10:40:49.071" v="299" actId="20577"/>
          <ac:spMkLst>
            <pc:docMk/>
            <pc:sldMk cId="3215984353" sldId="293"/>
            <ac:spMk id="2" creationId="{7C6908F6-B08B-445D-A932-C8BB00B4B984}"/>
          </ac:spMkLst>
        </pc:spChg>
      </pc:sldChg>
      <pc:sldChg chg="add del">
        <pc:chgData name="Nancy Lee" userId="a2decf2a-10d0-44d4-9057-d0b4efae164d" providerId="ADAL" clId="{3B6F7C96-14DC-40D3-BE49-C04A2EC42F5A}" dt="2021-09-13T10:34:42.100" v="98"/>
        <pc:sldMkLst>
          <pc:docMk/>
          <pc:sldMk cId="287479916" sldId="294"/>
        </pc:sldMkLst>
      </pc:sldChg>
      <pc:sldChg chg="modSp add mod">
        <pc:chgData name="Nancy Lee" userId="a2decf2a-10d0-44d4-9057-d0b4efae164d" providerId="ADAL" clId="{3B6F7C96-14DC-40D3-BE49-C04A2EC42F5A}" dt="2021-09-13T11:33:40.222" v="1811" actId="20577"/>
        <pc:sldMkLst>
          <pc:docMk/>
          <pc:sldMk cId="3171169302" sldId="294"/>
        </pc:sldMkLst>
        <pc:spChg chg="mod">
          <ac:chgData name="Nancy Lee" userId="a2decf2a-10d0-44d4-9057-d0b4efae164d" providerId="ADAL" clId="{3B6F7C96-14DC-40D3-BE49-C04A2EC42F5A}" dt="2021-09-13T11:01:56.606" v="971" actId="20577"/>
          <ac:spMkLst>
            <pc:docMk/>
            <pc:sldMk cId="3171169302" sldId="294"/>
            <ac:spMk id="2" creationId="{00000000-0000-0000-0000-000000000000}"/>
          </ac:spMkLst>
        </pc:spChg>
        <pc:spChg chg="mod">
          <ac:chgData name="Nancy Lee" userId="a2decf2a-10d0-44d4-9057-d0b4efae164d" providerId="ADAL" clId="{3B6F7C96-14DC-40D3-BE49-C04A2EC42F5A}" dt="2021-09-13T11:33:40.222" v="1811" actId="20577"/>
          <ac:spMkLst>
            <pc:docMk/>
            <pc:sldMk cId="3171169302" sldId="294"/>
            <ac:spMk id="3" creationId="{00000000-0000-0000-0000-000000000000}"/>
          </ac:spMkLst>
        </pc:spChg>
      </pc:sldChg>
      <pc:sldChg chg="add del">
        <pc:chgData name="Nancy Lee" userId="a2decf2a-10d0-44d4-9057-d0b4efae164d" providerId="ADAL" clId="{3B6F7C96-14DC-40D3-BE49-C04A2EC42F5A}" dt="2021-09-13T10:34:42.100" v="98"/>
        <pc:sldMkLst>
          <pc:docMk/>
          <pc:sldMk cId="156115090" sldId="295"/>
        </pc:sldMkLst>
      </pc:sldChg>
      <pc:sldChg chg="add del">
        <pc:chgData name="Nancy Lee" userId="a2decf2a-10d0-44d4-9057-d0b4efae164d" providerId="ADAL" clId="{3B6F7C96-14DC-40D3-BE49-C04A2EC42F5A}" dt="2021-09-13T10:34:42.100" v="98"/>
        <pc:sldMkLst>
          <pc:docMk/>
          <pc:sldMk cId="2224192935" sldId="296"/>
        </pc:sldMkLst>
      </pc:sldChg>
      <pc:sldChg chg="add del">
        <pc:chgData name="Nancy Lee" userId="a2decf2a-10d0-44d4-9057-d0b4efae164d" providerId="ADAL" clId="{3B6F7C96-14DC-40D3-BE49-C04A2EC42F5A}" dt="2021-09-13T10:34:42.100" v="98"/>
        <pc:sldMkLst>
          <pc:docMk/>
          <pc:sldMk cId="3724645396" sldId="297"/>
        </pc:sldMkLst>
      </pc:sldChg>
      <pc:sldChg chg="add del">
        <pc:chgData name="Nancy Lee" userId="a2decf2a-10d0-44d4-9057-d0b4efae164d" providerId="ADAL" clId="{3B6F7C96-14DC-40D3-BE49-C04A2EC42F5A}" dt="2021-09-13T10:34:42.100" v="98"/>
        <pc:sldMkLst>
          <pc:docMk/>
          <pc:sldMk cId="2088654527" sldId="298"/>
        </pc:sldMkLst>
      </pc:sldChg>
      <pc:sldChg chg="add del">
        <pc:chgData name="Nancy Lee" userId="a2decf2a-10d0-44d4-9057-d0b4efae164d" providerId="ADAL" clId="{3B6F7C96-14DC-40D3-BE49-C04A2EC42F5A}" dt="2021-09-13T10:34:42.100" v="98"/>
        <pc:sldMkLst>
          <pc:docMk/>
          <pc:sldMk cId="2614512335" sldId="299"/>
        </pc:sldMkLst>
      </pc:sldChg>
      <pc:sldMasterChg chg="modSp mod modSldLayout">
        <pc:chgData name="Nancy Lee" userId="a2decf2a-10d0-44d4-9057-d0b4efae164d" providerId="ADAL" clId="{3B6F7C96-14DC-40D3-BE49-C04A2EC42F5A}" dt="2021-09-13T11:36:09.229" v="1818" actId="20577"/>
        <pc:sldMasterMkLst>
          <pc:docMk/>
          <pc:sldMasterMk cId="0" sldId="2147483648"/>
        </pc:sldMasterMkLst>
        <pc:spChg chg="mod">
          <ac:chgData name="Nancy Lee" userId="a2decf2a-10d0-44d4-9057-d0b4efae164d" providerId="ADAL" clId="{3B6F7C96-14DC-40D3-BE49-C04A2EC42F5A}" dt="2021-09-13T11:36:09.229" v="1818" actId="20577"/>
          <ac:spMkLst>
            <pc:docMk/>
            <pc:sldMasterMk cId="0" sldId="2147483648"/>
            <ac:spMk id="10" creationId="{00000000-0000-0000-0000-000000000000}"/>
          </ac:spMkLst>
        </pc:spChg>
        <pc:spChg chg="mod">
          <ac:chgData name="Nancy Lee" userId="a2decf2a-10d0-44d4-9057-d0b4efae164d" providerId="ADAL" clId="{3B6F7C96-14DC-40D3-BE49-C04A2EC42F5A}" dt="2021-09-13T10:30:28.176" v="36" actId="20577"/>
          <ac:spMkLst>
            <pc:docMk/>
            <pc:sldMasterMk cId="0" sldId="2147483648"/>
            <ac:spMk id="1027" creationId="{00000000-0000-0000-0000-000000000000}"/>
          </ac:spMkLst>
        </pc:spChg>
        <pc:sldLayoutChg chg="modSp mod">
          <pc:chgData name="Nancy Lee" userId="a2decf2a-10d0-44d4-9057-d0b4efae164d" providerId="ADAL" clId="{3B6F7C96-14DC-40D3-BE49-C04A2EC42F5A}" dt="2021-09-13T10:30:18.995" v="27" actId="20577"/>
          <pc:sldLayoutMkLst>
            <pc:docMk/>
            <pc:sldMasterMk cId="0" sldId="2147483648"/>
            <pc:sldLayoutMk cId="0" sldId="2147483650"/>
          </pc:sldLayoutMkLst>
          <pc:spChg chg="mod">
            <ac:chgData name="Nancy Lee" userId="a2decf2a-10d0-44d4-9057-d0b4efae164d" providerId="ADAL" clId="{3B6F7C96-14DC-40D3-BE49-C04A2EC42F5A}" dt="2021-09-13T10:30:18.995" v="27" actId="20577"/>
            <ac:spMkLst>
              <pc:docMk/>
              <pc:sldMasterMk cId="0" sldId="2147483648"/>
              <pc:sldLayoutMk cId="0" sldId="2147483650"/>
              <ac:spMk id="12" creationId="{00000000-0000-0000-0000-000000000000}"/>
            </ac:spMkLst>
          </pc:spChg>
        </pc:sldLayoutChg>
        <pc:sldLayoutChg chg="modSp mod">
          <pc:chgData name="Nancy Lee" userId="a2decf2a-10d0-44d4-9057-d0b4efae164d" providerId="ADAL" clId="{3B6F7C96-14DC-40D3-BE49-C04A2EC42F5A}" dt="2021-09-13T10:30:45.155" v="45" actId="20577"/>
          <pc:sldLayoutMkLst>
            <pc:docMk/>
            <pc:sldMasterMk cId="0" sldId="2147483648"/>
            <pc:sldLayoutMk cId="0" sldId="2147483651"/>
          </pc:sldLayoutMkLst>
          <pc:spChg chg="mod">
            <ac:chgData name="Nancy Lee" userId="a2decf2a-10d0-44d4-9057-d0b4efae164d" providerId="ADAL" clId="{3B6F7C96-14DC-40D3-BE49-C04A2EC42F5A}" dt="2021-09-13T10:30:45.155" v="45" actId="20577"/>
            <ac:spMkLst>
              <pc:docMk/>
              <pc:sldMasterMk cId="0" sldId="2147483648"/>
              <pc:sldLayoutMk cId="0" sldId="2147483651"/>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802.11-21/1498r0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NL"/>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Nancy Lee, Signify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802.11-21/1498r0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NL"/>
              <a:t>September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Nancy Lee, Signify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802.11-21/1498r0</a:t>
            </a:r>
          </a:p>
        </p:txBody>
      </p:sp>
      <p:sp>
        <p:nvSpPr>
          <p:cNvPr id="5" name="Rectangle 3"/>
          <p:cNvSpPr>
            <a:spLocks noGrp="1" noChangeArrowheads="1"/>
          </p:cNvSpPr>
          <p:nvPr>
            <p:ph type="dt"/>
          </p:nvPr>
        </p:nvSpPr>
        <p:spPr>
          <a:ln/>
        </p:spPr>
        <p:txBody>
          <a:bodyPr/>
          <a:lstStyle/>
          <a:p>
            <a:r>
              <a:rPr lang="en-NL"/>
              <a:t>September 2021</a:t>
            </a:r>
            <a:endParaRPr lang="en-US" dirty="0"/>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54323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80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6505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152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4529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16446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3583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4418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5045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2498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1908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251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86876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6063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a:p>
        </p:txBody>
      </p:sp>
      <p:sp>
        <p:nvSpPr>
          <p:cNvPr id="4" name="Header Placeholder 3"/>
          <p:cNvSpPr>
            <a:spLocks noGrp="1"/>
          </p:cNvSpPr>
          <p:nvPr>
            <p:ph type="hdr"/>
          </p:nvPr>
        </p:nvSpPr>
        <p:spPr/>
        <p:txBody>
          <a:bodyPr/>
          <a:lstStyle/>
          <a:p>
            <a:r>
              <a:rPr lang="en-US"/>
              <a:t>doc.: IEEE 802.11-21/1498r0</a:t>
            </a:r>
          </a:p>
        </p:txBody>
      </p:sp>
      <p:sp>
        <p:nvSpPr>
          <p:cNvPr id="5" name="Date Placeholder 4"/>
          <p:cNvSpPr>
            <a:spLocks noGrp="1"/>
          </p:cNvSpPr>
          <p:nvPr>
            <p:ph type="dt"/>
          </p:nvPr>
        </p:nvSpPr>
        <p:spPr/>
        <p:txBody>
          <a:bodyPr/>
          <a:lstStyle/>
          <a:p>
            <a:r>
              <a:rPr lang="en-NL"/>
              <a:t>September 2021</a:t>
            </a:r>
            <a:endParaRPr lang="en-US"/>
          </a:p>
        </p:txBody>
      </p:sp>
      <p:sp>
        <p:nvSpPr>
          <p:cNvPr id="6" name="Footer Placeholder 5"/>
          <p:cNvSpPr>
            <a:spLocks noGrp="1"/>
          </p:cNvSpPr>
          <p:nvPr>
            <p:ph type="ftr"/>
          </p:nvPr>
        </p:nvSpPr>
        <p:spPr/>
        <p:txBody>
          <a:bodyPr/>
          <a:lstStyle/>
          <a:p>
            <a:r>
              <a:rPr lang="en-US"/>
              <a:t>Nancy Lee, Signify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34037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9923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926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187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a:p>
        </p:txBody>
      </p:sp>
      <p:sp>
        <p:nvSpPr>
          <p:cNvPr id="4" name="Header Placeholder 3"/>
          <p:cNvSpPr>
            <a:spLocks noGrp="1"/>
          </p:cNvSpPr>
          <p:nvPr>
            <p:ph type="hdr"/>
          </p:nvPr>
        </p:nvSpPr>
        <p:spPr/>
        <p:txBody>
          <a:bodyPr/>
          <a:lstStyle/>
          <a:p>
            <a:r>
              <a:rPr lang="en-US"/>
              <a:t>doc.: IEEE 802.11-21/1498r0</a:t>
            </a:r>
            <a:endParaRPr lang="en-US" dirty="0"/>
          </a:p>
        </p:txBody>
      </p:sp>
      <p:sp>
        <p:nvSpPr>
          <p:cNvPr id="5" name="Date Placeholder 4"/>
          <p:cNvSpPr>
            <a:spLocks noGrp="1"/>
          </p:cNvSpPr>
          <p:nvPr>
            <p:ph type="dt"/>
          </p:nvPr>
        </p:nvSpPr>
        <p:spPr/>
        <p:txBody>
          <a:bodyPr/>
          <a:lstStyle/>
          <a:p>
            <a:r>
              <a:rPr lang="en-NL"/>
              <a:t>September 2021</a:t>
            </a:r>
            <a:endParaRPr lang="en-US" dirty="0"/>
          </a:p>
        </p:txBody>
      </p:sp>
      <p:sp>
        <p:nvSpPr>
          <p:cNvPr id="6" name="Footer Placeholder 5"/>
          <p:cNvSpPr>
            <a:spLocks noGrp="1"/>
          </p:cNvSpPr>
          <p:nvPr>
            <p:ph type="ftr"/>
          </p:nvPr>
        </p:nvSpPr>
        <p:spPr/>
        <p:txBody>
          <a:bodyPr/>
          <a:lstStyle/>
          <a:p>
            <a:r>
              <a:rPr lang="en-US"/>
              <a:t>Nancy Lee, Signify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40155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802.11-21/1498r0</a:t>
            </a:r>
          </a:p>
        </p:txBody>
      </p:sp>
      <p:sp>
        <p:nvSpPr>
          <p:cNvPr id="5" name="Rectangle 3"/>
          <p:cNvSpPr>
            <a:spLocks noGrp="1" noChangeArrowheads="1"/>
          </p:cNvSpPr>
          <p:nvPr>
            <p:ph type="dt"/>
          </p:nvPr>
        </p:nvSpPr>
        <p:spPr>
          <a:ln/>
        </p:spPr>
        <p:txBody>
          <a:bodyPr/>
          <a:lstStyle/>
          <a:p>
            <a:r>
              <a:rPr lang="en-NL"/>
              <a:t>September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9758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NL"/>
              <a:t>September 2021</a:t>
            </a:r>
            <a:endParaRPr lang="en-GB" dirty="0"/>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NL"/>
              <a:t>September 2021</a:t>
            </a:r>
            <a:endParaRPr lang="en-GB" dirty="0"/>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NL"/>
              <a:t>September 2021</a:t>
            </a:r>
            <a:endParaRPr lang="en-GB"/>
          </a:p>
        </p:txBody>
      </p:sp>
      <p:sp>
        <p:nvSpPr>
          <p:cNvPr id="6" name="Footer Placeholder 5"/>
          <p:cNvSpPr>
            <a:spLocks noGrp="1"/>
          </p:cNvSpPr>
          <p:nvPr>
            <p:ph type="ftr" idx="11"/>
          </p:nvPr>
        </p:nvSpPr>
        <p:spPr/>
        <p:txBody>
          <a:bodyPr/>
          <a:lstStyle>
            <a:lvl1pPr>
              <a:defRPr/>
            </a:lvl1pPr>
          </a:lstStyle>
          <a:p>
            <a:r>
              <a:rPr lang="en-GB"/>
              <a:t>Nancy Lee, Signify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NL"/>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Nancy Lee, Signify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NL"/>
              <a:t>September 2021</a:t>
            </a:r>
            <a:endParaRPr lang="en-GB"/>
          </a:p>
        </p:txBody>
      </p:sp>
      <p:sp>
        <p:nvSpPr>
          <p:cNvPr id="4" name="Footer Placeholder 3"/>
          <p:cNvSpPr>
            <a:spLocks noGrp="1"/>
          </p:cNvSpPr>
          <p:nvPr>
            <p:ph type="ftr" idx="11"/>
          </p:nvPr>
        </p:nvSpPr>
        <p:spPr/>
        <p:txBody>
          <a:bodyPr/>
          <a:lstStyle>
            <a:lvl1pPr>
              <a:defRPr/>
            </a:lvl1pPr>
          </a:lstStyle>
          <a:p>
            <a:r>
              <a:rPr lang="en-GB"/>
              <a:t>Nancy Lee, Signify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NL"/>
              <a:t>September 2021</a:t>
            </a:r>
            <a:endParaRPr lang="en-GB"/>
          </a:p>
        </p:txBody>
      </p:sp>
      <p:sp>
        <p:nvSpPr>
          <p:cNvPr id="3" name="Footer Placeholder 2"/>
          <p:cNvSpPr>
            <a:spLocks noGrp="1"/>
          </p:cNvSpPr>
          <p:nvPr>
            <p:ph type="ftr" idx="11"/>
          </p:nvPr>
        </p:nvSpPr>
        <p:spPr/>
        <p:txBody>
          <a:bodyPr/>
          <a:lstStyle>
            <a:lvl1pPr>
              <a:defRPr/>
            </a:lvl1pPr>
          </a:lstStyle>
          <a:p>
            <a:r>
              <a:rPr lang="en-GB"/>
              <a:t>Nancy Lee, Signify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September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September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449-03-00bb-proposals-and-related-work-on-center-frequency-for-the-common-mode-mandatory-ph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381-00-00bb-discussion-on-lc-channel-numbering-and-operating-classe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Architecture questions concerning LC</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6" name="Date Placeholder 3"/>
          <p:cNvSpPr>
            <a:spLocks noGrp="1"/>
          </p:cNvSpPr>
          <p:nvPr>
            <p:ph type="dt" idx="10"/>
          </p:nvPr>
        </p:nvSpPr>
        <p:spPr/>
        <p:txBody>
          <a:bodyPr/>
          <a:lstStyle/>
          <a:p>
            <a:r>
              <a:rPr lang="en-NL"/>
              <a:t>September 2021</a:t>
            </a:r>
            <a:endParaRPr lang="en-GB" dirty="0"/>
          </a:p>
        </p:txBody>
      </p:sp>
      <p:sp>
        <p:nvSpPr>
          <p:cNvPr id="7" name="Footer Placeholder 4"/>
          <p:cNvSpPr>
            <a:spLocks noGrp="1"/>
          </p:cNvSpPr>
          <p:nvPr>
            <p:ph type="ftr" idx="11"/>
          </p:nvPr>
        </p:nvSpPr>
        <p:spPr/>
        <p:txBody>
          <a:bodyPr/>
          <a:lstStyle/>
          <a:p>
            <a:r>
              <a:rPr lang="en-GB"/>
              <a:t>Nancy Lee, Signify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00054936"/>
              </p:ext>
            </p:extLst>
          </p:nvPr>
        </p:nvGraphicFramePr>
        <p:xfrm>
          <a:off x="995363" y="2419350"/>
          <a:ext cx="10255250" cy="2493963"/>
        </p:xfrm>
        <a:graphic>
          <a:graphicData uri="http://schemas.openxmlformats.org/presentationml/2006/ole">
            <mc:AlternateContent xmlns:mc="http://schemas.openxmlformats.org/markup-compatibility/2006">
              <mc:Choice xmlns:v="urn:schemas-microsoft-com:vml" Requires="v">
                <p:oleObj name="Document" r:id="rId3" imgW="10444320" imgH="2543040" progId="Word.Document.8">
                  <p:embed/>
                </p:oleObj>
              </mc:Choice>
              <mc:Fallback>
                <p:oleObj name="Document" r:id="rId3" imgW="10444320" imgH="2543040" progId="Word.Document.8">
                  <p:embed/>
                  <p:pic>
                    <p:nvPicPr>
                      <p:cNvPr id="3075" name="Object 3"/>
                      <p:cNvPicPr>
                        <a:picLocks noChangeAspect="1" noChangeArrowheads="1"/>
                      </p:cNvPicPr>
                      <p:nvPr/>
                    </p:nvPicPr>
                    <p:blipFill>
                      <a:blip r:embed="rId4"/>
                      <a:srcRect/>
                      <a:stretch>
                        <a:fillRect/>
                      </a:stretch>
                    </p:blipFill>
                    <p:spPr bwMode="auto">
                      <a:xfrm>
                        <a:off x="995363" y="2419350"/>
                        <a:ext cx="10255250" cy="24939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transmitter block diagram, in theory</a:t>
            </a:r>
          </a:p>
        </p:txBody>
      </p:sp>
      <p:sp>
        <p:nvSpPr>
          <p:cNvPr id="3" name="Content Placeholder 2"/>
          <p:cNvSpPr>
            <a:spLocks noGrp="1"/>
          </p:cNvSpPr>
          <p:nvPr>
            <p:ph idx="1"/>
          </p:nvPr>
        </p:nvSpPr>
        <p:spPr>
          <a:xfrm>
            <a:off x="914401" y="1905794"/>
            <a:ext cx="4899990" cy="4266405"/>
          </a:xfrm>
        </p:spPr>
        <p:txBody>
          <a:bodyPr/>
          <a:lstStyle/>
          <a:p>
            <a:pPr>
              <a:buFont typeface="Arial" panose="020B0604020202020204" pitchFamily="34" charset="0"/>
              <a:buChar char="•"/>
            </a:pPr>
            <a:r>
              <a:rPr lang="en-GB" sz="2000" b="0" dirty="0"/>
              <a:t>In LC, RF </a:t>
            </a:r>
            <a:r>
              <a:rPr lang="en-GB" sz="2000" b="0" dirty="0" err="1"/>
              <a:t>upconversion</a:t>
            </a:r>
            <a:r>
              <a:rPr lang="en-GB" sz="2000" b="0" dirty="0"/>
              <a:t> is replaced by Intensity Modulation (IM):</a:t>
            </a:r>
          </a:p>
          <a:p>
            <a:pPr lvl="1">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Channels are defined at baseband</a:t>
            </a:r>
          </a:p>
          <a:p>
            <a:pPr lvl="1">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A baseband channel is conveyed by varying the current driving the OFE. This varies the intensity of the transmitted light across the entire bandwidth of the optical transmitter (e.g., LED). </a:t>
            </a:r>
          </a:p>
          <a:p>
            <a:pPr lvl="1">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A DC bias is added before feeding the signal to the LED to ensure the current is always positive because only positive current can generate photons. </a:t>
            </a:r>
            <a:endParaRPr lang="en-GB" sz="1800" b="0" dirty="0"/>
          </a:p>
          <a:p>
            <a:pPr>
              <a:buFont typeface="Arial" panose="020B0604020202020204" pitchFamily="34" charset="0"/>
              <a:buChar char="•"/>
            </a:pPr>
            <a:r>
              <a:rPr lang="en-GB" sz="2000" b="0" dirty="0"/>
              <a:t>Ideally, the </a:t>
            </a:r>
            <a:r>
              <a:rPr lang="en-US" sz="2000" b="0" dirty="0"/>
              <a:t>complex baseband waveform output of the quadrature modulator should feed the DC bias + OFE.</a:t>
            </a:r>
            <a:endParaRPr lang="en-GB" sz="2000"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pic>
        <p:nvPicPr>
          <p:cNvPr id="7" name="Picture 6">
            <a:extLst>
              <a:ext uri="{FF2B5EF4-FFF2-40B4-BE49-F238E27FC236}">
                <a16:creationId xmlns:a16="http://schemas.microsoft.com/office/drawing/2014/main" id="{3B265DC4-57FF-49B3-8D06-EF1D941DC4E2}"/>
              </a:ext>
            </a:extLst>
          </p:cNvPr>
          <p:cNvPicPr>
            <a:picLocks noChangeAspect="1"/>
          </p:cNvPicPr>
          <p:nvPr/>
        </p:nvPicPr>
        <p:blipFill rotWithShape="1">
          <a:blip r:embed="rId3"/>
          <a:srcRect l="1689" b="53724"/>
          <a:stretch/>
        </p:blipFill>
        <p:spPr>
          <a:xfrm>
            <a:off x="5652052" y="3124200"/>
            <a:ext cx="6387548" cy="1905000"/>
          </a:xfrm>
          <a:prstGeom prst="rect">
            <a:avLst/>
          </a:prstGeom>
        </p:spPr>
      </p:pic>
      <p:sp>
        <p:nvSpPr>
          <p:cNvPr id="8" name="TextBox 7">
            <a:extLst>
              <a:ext uri="{FF2B5EF4-FFF2-40B4-BE49-F238E27FC236}">
                <a16:creationId xmlns:a16="http://schemas.microsoft.com/office/drawing/2014/main" id="{95DD3F00-6574-430D-A729-A1186CD2C46B}"/>
              </a:ext>
            </a:extLst>
          </p:cNvPr>
          <p:cNvSpPr txBox="1"/>
          <p:nvPr/>
        </p:nvSpPr>
        <p:spPr>
          <a:xfrm>
            <a:off x="6518045" y="5216326"/>
            <a:ext cx="4971096" cy="307777"/>
          </a:xfrm>
          <a:prstGeom prst="rect">
            <a:avLst/>
          </a:prstGeom>
          <a:noFill/>
        </p:spPr>
        <p:txBody>
          <a:bodyPr wrap="square" rtlCol="0">
            <a:spAutoFit/>
          </a:bodyPr>
          <a:lstStyle/>
          <a:p>
            <a:r>
              <a:rPr lang="en-US" sz="1400" dirty="0">
                <a:solidFill>
                  <a:schemeClr val="tx1"/>
                </a:solidFill>
              </a:rPr>
              <a:t>Transmitter block diagram from 32.3.3.3.2 in 11bb D0.6</a:t>
            </a:r>
            <a:endParaRPr lang="en-NL" sz="1400" dirty="0">
              <a:solidFill>
                <a:schemeClr val="tx1"/>
              </a:solidFill>
            </a:endParaRPr>
          </a:p>
        </p:txBody>
      </p:sp>
      <p:sp>
        <p:nvSpPr>
          <p:cNvPr id="9" name="Rectangle: Rounded Corners 8">
            <a:extLst>
              <a:ext uri="{FF2B5EF4-FFF2-40B4-BE49-F238E27FC236}">
                <a16:creationId xmlns:a16="http://schemas.microsoft.com/office/drawing/2014/main" id="{0EFA8292-0115-4EE2-A32D-781792E1B0ED}"/>
              </a:ext>
            </a:extLst>
          </p:cNvPr>
          <p:cNvSpPr/>
          <p:nvPr/>
        </p:nvSpPr>
        <p:spPr bwMode="auto">
          <a:xfrm>
            <a:off x="9829799" y="2971800"/>
            <a:ext cx="2209801" cy="2057400"/>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cxnSp>
        <p:nvCxnSpPr>
          <p:cNvPr id="11" name="Straight Arrow Connector 10">
            <a:extLst>
              <a:ext uri="{FF2B5EF4-FFF2-40B4-BE49-F238E27FC236}">
                <a16:creationId xmlns:a16="http://schemas.microsoft.com/office/drawing/2014/main" id="{6CB7F3F0-AD02-42DB-9DA0-04FC2865CE49}"/>
              </a:ext>
            </a:extLst>
          </p:cNvPr>
          <p:cNvCxnSpPr/>
          <p:nvPr/>
        </p:nvCxnSpPr>
        <p:spPr bwMode="auto">
          <a:xfrm>
            <a:off x="9448800" y="2743200"/>
            <a:ext cx="0" cy="6858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3" name="TextBox 12">
            <a:extLst>
              <a:ext uri="{FF2B5EF4-FFF2-40B4-BE49-F238E27FC236}">
                <a16:creationId xmlns:a16="http://schemas.microsoft.com/office/drawing/2014/main" id="{95A89F3C-ADCD-44E7-88AA-776ACDEA005C}"/>
              </a:ext>
            </a:extLst>
          </p:cNvPr>
          <p:cNvSpPr txBox="1"/>
          <p:nvPr/>
        </p:nvSpPr>
        <p:spPr>
          <a:xfrm>
            <a:off x="8763000" y="2388295"/>
            <a:ext cx="1523999" cy="307777"/>
          </a:xfrm>
          <a:prstGeom prst="rect">
            <a:avLst/>
          </a:prstGeom>
          <a:noFill/>
        </p:spPr>
        <p:txBody>
          <a:bodyPr wrap="square" rtlCol="0">
            <a:spAutoFit/>
          </a:bodyPr>
          <a:lstStyle/>
          <a:p>
            <a:r>
              <a:rPr lang="en-US" sz="1400" dirty="0">
                <a:solidFill>
                  <a:srgbClr val="FF0000"/>
                </a:solidFill>
              </a:rPr>
              <a:t>Baseband channel</a:t>
            </a:r>
            <a:endParaRPr lang="en-NL" sz="1400" dirty="0">
              <a:solidFill>
                <a:srgbClr val="FF0000"/>
              </a:solidFill>
            </a:endParaRPr>
          </a:p>
        </p:txBody>
      </p:sp>
    </p:spTree>
    <p:extLst>
      <p:ext uri="{BB962C8B-B14F-4D97-AF65-F5344CB8AC3E}">
        <p14:creationId xmlns:p14="http://schemas.microsoft.com/office/powerpoint/2010/main" val="3234914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transmitter block diagram, in practice</a:t>
            </a:r>
          </a:p>
        </p:txBody>
      </p:sp>
      <p:sp>
        <p:nvSpPr>
          <p:cNvPr id="3" name="Content Placeholder 2"/>
          <p:cNvSpPr>
            <a:spLocks noGrp="1"/>
          </p:cNvSpPr>
          <p:nvPr>
            <p:ph idx="1"/>
          </p:nvPr>
        </p:nvSpPr>
        <p:spPr>
          <a:xfrm>
            <a:off x="914401" y="1981201"/>
            <a:ext cx="4557161" cy="4113213"/>
          </a:xfrm>
        </p:spPr>
        <p:txBody>
          <a:bodyPr/>
          <a:lstStyle/>
          <a:p>
            <a:pPr>
              <a:buFont typeface="Arial" panose="020B0604020202020204" pitchFamily="34" charset="0"/>
              <a:buChar char="•"/>
            </a:pPr>
            <a:r>
              <a:rPr lang="en-GB" sz="2000" b="0" dirty="0"/>
              <a:t>Existing 802.11 chipsets are integrated, so output 2.4/5/6 GHz RF band</a:t>
            </a:r>
          </a:p>
          <a:p>
            <a:pPr>
              <a:buFont typeface="Arial" panose="020B0604020202020204" pitchFamily="34" charset="0"/>
              <a:buChar char="•"/>
            </a:pPr>
            <a:r>
              <a:rPr lang="en-GB" sz="2000" b="0" dirty="0"/>
              <a:t>Goal of 11bb (at least for now) is to allow implementation now, i.e. using existing chipsets</a:t>
            </a:r>
          </a:p>
          <a:p>
            <a:pPr>
              <a:buFont typeface="Arial" panose="020B0604020202020204" pitchFamily="34" charset="0"/>
              <a:buChar char="•"/>
            </a:pPr>
            <a:r>
              <a:rPr lang="en-GB" sz="2000" b="0" dirty="0"/>
              <a:t>This requires </a:t>
            </a:r>
            <a:r>
              <a:rPr lang="en-GB" sz="2000" b="0" dirty="0" err="1"/>
              <a:t>downconversion</a:t>
            </a:r>
            <a:r>
              <a:rPr lang="en-GB" sz="2000" b="0" dirty="0"/>
              <a:t> from RF back to baseband</a:t>
            </a:r>
          </a:p>
          <a:p>
            <a:pPr>
              <a:buFont typeface="Arial" panose="020B0604020202020204" pitchFamily="34" charset="0"/>
              <a:buChar char="•"/>
            </a:pPr>
            <a:r>
              <a:rPr lang="en-GB" sz="2000" b="0" dirty="0"/>
              <a:t>Does 11bb need to include an example showing up/down conversion? (Is this implementation or architecture?)</a:t>
            </a:r>
          </a:p>
          <a:p>
            <a:pPr>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pic>
        <p:nvPicPr>
          <p:cNvPr id="9" name="Picture 8">
            <a:extLst>
              <a:ext uri="{FF2B5EF4-FFF2-40B4-BE49-F238E27FC236}">
                <a16:creationId xmlns:a16="http://schemas.microsoft.com/office/drawing/2014/main" id="{17AB3A56-4E45-4856-B572-09ACE49C93A4}"/>
              </a:ext>
            </a:extLst>
          </p:cNvPr>
          <p:cNvPicPr>
            <a:picLocks noChangeAspect="1"/>
          </p:cNvPicPr>
          <p:nvPr/>
        </p:nvPicPr>
        <p:blipFill>
          <a:blip r:embed="rId3"/>
          <a:stretch>
            <a:fillRect/>
          </a:stretch>
        </p:blipFill>
        <p:spPr>
          <a:xfrm>
            <a:off x="5466229" y="2151063"/>
            <a:ext cx="6420971" cy="3435479"/>
          </a:xfrm>
          <a:prstGeom prst="rect">
            <a:avLst/>
          </a:prstGeom>
          <a:ln w="12700">
            <a:solidFill>
              <a:schemeClr val="tx1"/>
            </a:solidFill>
          </a:ln>
        </p:spPr>
      </p:pic>
      <p:sp>
        <p:nvSpPr>
          <p:cNvPr id="10" name="TextBox 9">
            <a:extLst>
              <a:ext uri="{FF2B5EF4-FFF2-40B4-BE49-F238E27FC236}">
                <a16:creationId xmlns:a16="http://schemas.microsoft.com/office/drawing/2014/main" id="{61010B9B-1CFC-4409-B3F4-8AD1D75270AA}"/>
              </a:ext>
            </a:extLst>
          </p:cNvPr>
          <p:cNvSpPr txBox="1"/>
          <p:nvPr/>
        </p:nvSpPr>
        <p:spPr>
          <a:xfrm>
            <a:off x="6156418" y="5713134"/>
            <a:ext cx="5598553" cy="338554"/>
          </a:xfrm>
          <a:prstGeom prst="rect">
            <a:avLst/>
          </a:prstGeom>
          <a:noFill/>
        </p:spPr>
        <p:txBody>
          <a:bodyPr wrap="square" rtlCol="0">
            <a:spAutoFit/>
          </a:bodyPr>
          <a:lstStyle/>
          <a:p>
            <a:r>
              <a:rPr lang="en-US" sz="1600" dirty="0">
                <a:solidFill>
                  <a:schemeClr val="tx1"/>
                </a:solidFill>
              </a:rPr>
              <a:t>Example implementation from </a:t>
            </a:r>
            <a:r>
              <a:rPr lang="en-US" sz="1600" dirty="0">
                <a:solidFill>
                  <a:schemeClr val="tx1"/>
                </a:solidFill>
                <a:hlinkClick r:id="rId4"/>
              </a:rPr>
              <a:t>11-20/1449r3</a:t>
            </a:r>
            <a:r>
              <a:rPr lang="en-US" sz="1600" dirty="0">
                <a:solidFill>
                  <a:schemeClr val="tx1"/>
                </a:solidFill>
              </a:rPr>
              <a:t> (DC bias not shown)</a:t>
            </a:r>
            <a:endParaRPr lang="en-NL" sz="1600" dirty="0">
              <a:solidFill>
                <a:schemeClr val="tx1"/>
              </a:solidFill>
            </a:endParaRPr>
          </a:p>
        </p:txBody>
      </p:sp>
    </p:spTree>
    <p:extLst>
      <p:ext uri="{BB962C8B-B14F-4D97-AF65-F5344CB8AC3E}">
        <p14:creationId xmlns:p14="http://schemas.microsoft.com/office/powerpoint/2010/main" val="19247552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Downconversion</a:t>
            </a:r>
            <a:r>
              <a:rPr lang="en-GB" dirty="0"/>
              <a:t> channelization issue</a:t>
            </a:r>
          </a:p>
        </p:txBody>
      </p:sp>
      <p:sp>
        <p:nvSpPr>
          <p:cNvPr id="3" name="Content Placeholder 2"/>
          <p:cNvSpPr>
            <a:spLocks noGrp="1"/>
          </p:cNvSpPr>
          <p:nvPr>
            <p:ph idx="1"/>
          </p:nvPr>
        </p:nvSpPr>
        <p:spPr>
          <a:xfrm>
            <a:off x="914401" y="1830390"/>
            <a:ext cx="10361084" cy="4418010"/>
          </a:xfrm>
        </p:spPr>
        <p:txBody>
          <a:bodyPr/>
          <a:lstStyle/>
          <a:p>
            <a:pPr>
              <a:buFont typeface="Arial" panose="020B0604020202020204" pitchFamily="34" charset="0"/>
              <a:buChar char="•"/>
            </a:pPr>
            <a:r>
              <a:rPr lang="en-GB" sz="2000" dirty="0"/>
              <a:t>Existing chipsets may operate at 2.4, 5, or 6 GHz RF. Each has different RF channelization</a:t>
            </a:r>
          </a:p>
          <a:p>
            <a:pPr>
              <a:buFont typeface="Arial" panose="020B0604020202020204" pitchFamily="34" charset="0"/>
              <a:buChar char="•"/>
            </a:pPr>
            <a:r>
              <a:rPr lang="en-GB" sz="2000" dirty="0"/>
              <a:t>If chipset configured as usual (unaware of LC OFE), interoperability problems arise</a:t>
            </a:r>
          </a:p>
          <a:p>
            <a:pPr>
              <a:buFont typeface="Arial" panose="020B0604020202020204" pitchFamily="34" charset="0"/>
              <a:buChar char="•"/>
            </a:pPr>
            <a:r>
              <a:rPr lang="en-GB" sz="2000" dirty="0"/>
              <a:t>So 11bb defines baseband channels and operating classes for LC (see next slide)</a:t>
            </a:r>
          </a:p>
          <a:p>
            <a:pPr lvl="1">
              <a:buFont typeface="Arial" panose="020B0604020202020204" pitchFamily="34" charset="0"/>
              <a:buChar char="•"/>
            </a:pPr>
            <a:r>
              <a:rPr lang="en-US" sz="1800" dirty="0"/>
              <a:t>Works for </a:t>
            </a:r>
            <a:r>
              <a:rPr lang="en-GB" sz="1800" dirty="0"/>
              <a:t>possible future chipsets that support LC without </a:t>
            </a:r>
            <a:r>
              <a:rPr lang="en-GB" sz="1800" dirty="0" err="1"/>
              <a:t>downconversion</a:t>
            </a:r>
            <a:endParaRPr lang="en-US" sz="1800" dirty="0"/>
          </a:p>
          <a:p>
            <a:pPr lvl="1">
              <a:buFont typeface="Arial" panose="020B0604020202020204" pitchFamily="34" charset="0"/>
              <a:buChar char="•"/>
            </a:pPr>
            <a:r>
              <a:rPr lang="en-US" sz="1800" dirty="0"/>
              <a:t>Channels 1 to 61 (contiguous 320 MHz wide range, </a:t>
            </a:r>
            <a:r>
              <a:rPr lang="en-GB" sz="1800" dirty="0"/>
              <a:t>aligned with 6 GHz band channel numbering)</a:t>
            </a:r>
          </a:p>
          <a:p>
            <a:pPr lvl="1">
              <a:buFont typeface="Arial" panose="020B0604020202020204" pitchFamily="34" charset="0"/>
              <a:buChar char="•"/>
            </a:pPr>
            <a:r>
              <a:rPr lang="en-GB" sz="1800" dirty="0"/>
              <a:t>First 20 MHz wide channel has </a:t>
            </a:r>
            <a:r>
              <a:rPr lang="en-GB" sz="1800" dirty="0" err="1"/>
              <a:t>center</a:t>
            </a:r>
            <a:r>
              <a:rPr lang="en-GB" sz="1800" dirty="0"/>
              <a:t> frequency = 26 MHz, 5 MHz steps</a:t>
            </a:r>
            <a:endParaRPr lang="en-US" sz="1800" dirty="0"/>
          </a:p>
          <a:p>
            <a:pPr lvl="1">
              <a:buFont typeface="Arial" panose="020B0604020202020204" pitchFamily="34" charset="0"/>
              <a:buChar char="•"/>
            </a:pPr>
            <a:r>
              <a:rPr lang="en-US" sz="1800" dirty="0"/>
              <a:t>1 operating class per baseband channel bandwidth</a:t>
            </a:r>
          </a:p>
          <a:p>
            <a:pPr>
              <a:buFont typeface="Arial" panose="020B0604020202020204" pitchFamily="34" charset="0"/>
              <a:buChar char="•"/>
            </a:pPr>
            <a:r>
              <a:rPr lang="en-GB" sz="2000" dirty="0"/>
              <a:t>But would an existing chipset operating at 2.4 GHz or 5 GHz RF be able to support the LC starting frequency, channel numbering, and operating classes?</a:t>
            </a:r>
          </a:p>
          <a:p>
            <a:pPr lvl="1">
              <a:buFont typeface="Arial" panose="020B0604020202020204" pitchFamily="34" charset="0"/>
              <a:buChar char="•"/>
            </a:pPr>
            <a:r>
              <a:rPr lang="en-GB" sz="1800" dirty="0"/>
              <a:t>Example: Would a chipset at 5 GHz be able to shift its channel numbering by changing its starting frequency from 5.000 GHz to 5.175 GHz?</a:t>
            </a:r>
          </a:p>
          <a:p>
            <a:pPr lvl="1">
              <a:buFont typeface="Arial" panose="020B0604020202020204" pitchFamily="34" charset="0"/>
              <a:buChar char="•"/>
            </a:pPr>
            <a:r>
              <a:rPr lang="en-GB" sz="1800" dirty="0"/>
              <a:t>Example: 5 GHz channels are </a:t>
            </a:r>
            <a:r>
              <a:rPr lang="en-GB" sz="1800" dirty="0" err="1"/>
              <a:t>noncontiguous</a:t>
            </a:r>
            <a:r>
              <a:rPr lang="en-GB" sz="1800" dirty="0"/>
              <a:t>. Would a 5 GHz radio support 61 contiguous channels?</a:t>
            </a:r>
          </a:p>
          <a:p>
            <a:pPr lvl="1">
              <a:buFont typeface="Arial" panose="020B0604020202020204" pitchFamily="34" charset="0"/>
              <a:buChar char="•"/>
            </a:pPr>
            <a:r>
              <a:rPr lang="en-GB" sz="1800" dirty="0"/>
              <a:t>For more details see </a:t>
            </a:r>
            <a:r>
              <a:rPr lang="en-GB" sz="1800" dirty="0">
                <a:hlinkClick r:id="rId3"/>
              </a:rPr>
              <a:t>11-21/381r0</a:t>
            </a:r>
            <a:endParaRPr lang="en-GB" sz="1800" dirty="0"/>
          </a:p>
          <a:p>
            <a:pPr>
              <a:buFont typeface="Arial" panose="020B0604020202020204" pitchFamily="34" charset="0"/>
              <a:buChar char="•"/>
            </a:pPr>
            <a:endParaRPr lang="en-GB" sz="2400" dirty="0">
              <a:latin typeface="TimesNewRomanPSMT"/>
            </a:endParaRPr>
          </a:p>
          <a:p>
            <a:pPr marL="0" indent="0"/>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36625388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pic>
        <p:nvPicPr>
          <p:cNvPr id="8" name="Picture 7">
            <a:extLst>
              <a:ext uri="{FF2B5EF4-FFF2-40B4-BE49-F238E27FC236}">
                <a16:creationId xmlns:a16="http://schemas.microsoft.com/office/drawing/2014/main" id="{E5C44A23-704A-414E-AF2A-DCD9B6A7525D}"/>
              </a:ext>
            </a:extLst>
          </p:cNvPr>
          <p:cNvPicPr>
            <a:picLocks noChangeAspect="1"/>
          </p:cNvPicPr>
          <p:nvPr/>
        </p:nvPicPr>
        <p:blipFill>
          <a:blip r:embed="rId3"/>
          <a:stretch>
            <a:fillRect/>
          </a:stretch>
        </p:blipFill>
        <p:spPr>
          <a:xfrm>
            <a:off x="914401" y="763586"/>
            <a:ext cx="9525000" cy="5704773"/>
          </a:xfrm>
          <a:prstGeom prst="rect">
            <a:avLst/>
          </a:prstGeom>
          <a:ln>
            <a:solidFill>
              <a:schemeClr val="tx1"/>
            </a:solidFill>
          </a:ln>
        </p:spPr>
      </p:pic>
    </p:spTree>
    <p:extLst>
      <p:ext uri="{BB962C8B-B14F-4D97-AF65-F5344CB8AC3E}">
        <p14:creationId xmlns:p14="http://schemas.microsoft.com/office/powerpoint/2010/main" val="34771406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08F6-B08B-445D-A932-C8BB00B4B984}"/>
              </a:ext>
            </a:extLst>
          </p:cNvPr>
          <p:cNvSpPr>
            <a:spLocks noGrp="1"/>
          </p:cNvSpPr>
          <p:nvPr>
            <p:ph type="title"/>
          </p:nvPr>
        </p:nvSpPr>
        <p:spPr/>
        <p:txBody>
          <a:bodyPr/>
          <a:lstStyle/>
          <a:p>
            <a:r>
              <a:rPr lang="en-GB" dirty="0"/>
              <a:t>Multiple Optical front ends</a:t>
            </a:r>
            <a:endParaRPr lang="en-NL" dirty="0"/>
          </a:p>
        </p:txBody>
      </p:sp>
      <p:sp>
        <p:nvSpPr>
          <p:cNvPr id="3" name="Text Placeholder 2">
            <a:extLst>
              <a:ext uri="{FF2B5EF4-FFF2-40B4-BE49-F238E27FC236}">
                <a16:creationId xmlns:a16="http://schemas.microsoft.com/office/drawing/2014/main" id="{215EFE2D-69AC-43CC-8130-20009FA02D70}"/>
              </a:ext>
            </a:extLst>
          </p:cNvPr>
          <p:cNvSpPr>
            <a:spLocks noGrp="1"/>
          </p:cNvSpPr>
          <p:nvPr>
            <p:ph type="body" idx="1"/>
          </p:nvPr>
        </p:nvSpPr>
        <p:spPr/>
        <p:txBody>
          <a:bodyPr/>
          <a:lstStyle/>
          <a:p>
            <a:r>
              <a:rPr lang="en-US" dirty="0"/>
              <a:t> </a:t>
            </a:r>
            <a:endParaRPr lang="en-NL" dirty="0"/>
          </a:p>
        </p:txBody>
      </p:sp>
      <p:sp>
        <p:nvSpPr>
          <p:cNvPr id="4" name="Date Placeholder 3">
            <a:extLst>
              <a:ext uri="{FF2B5EF4-FFF2-40B4-BE49-F238E27FC236}">
                <a16:creationId xmlns:a16="http://schemas.microsoft.com/office/drawing/2014/main" id="{6DB796DD-EECF-4261-A999-ECAB028AB313}"/>
              </a:ext>
            </a:extLst>
          </p:cNvPr>
          <p:cNvSpPr>
            <a:spLocks noGrp="1"/>
          </p:cNvSpPr>
          <p:nvPr>
            <p:ph type="dt" idx="10"/>
          </p:nvPr>
        </p:nvSpPr>
        <p:spPr/>
        <p:txBody>
          <a:bodyPr/>
          <a:lstStyle/>
          <a:p>
            <a:r>
              <a:rPr lang="en-NL"/>
              <a:t>September 2021</a:t>
            </a:r>
            <a:endParaRPr lang="en-GB" dirty="0"/>
          </a:p>
        </p:txBody>
      </p:sp>
      <p:sp>
        <p:nvSpPr>
          <p:cNvPr id="5" name="Footer Placeholder 4">
            <a:extLst>
              <a:ext uri="{FF2B5EF4-FFF2-40B4-BE49-F238E27FC236}">
                <a16:creationId xmlns:a16="http://schemas.microsoft.com/office/drawing/2014/main" id="{B95BFC44-2E9A-43D6-A2DD-19D0857AF086}"/>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C50AA966-4C1E-4BA0-AC03-848F453E219B}"/>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4253241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AB371D6-C08C-4CF2-90C4-D6DFEF7E5F2C}"/>
              </a:ext>
            </a:extLst>
          </p:cNvPr>
          <p:cNvPicPr>
            <a:picLocks noChangeAspect="1"/>
          </p:cNvPicPr>
          <p:nvPr/>
        </p:nvPicPr>
        <p:blipFill rotWithShape="1">
          <a:blip r:embed="rId3"/>
          <a:srcRect l="18005" r="9978" b="10406"/>
          <a:stretch/>
        </p:blipFill>
        <p:spPr>
          <a:xfrm>
            <a:off x="6858000" y="1295400"/>
            <a:ext cx="4953001" cy="5018764"/>
          </a:xfrm>
          <a:prstGeom prst="rect">
            <a:avLst/>
          </a:prstGeom>
        </p:spPr>
      </p:pic>
      <p:sp>
        <p:nvSpPr>
          <p:cNvPr id="2" name="Title 1"/>
          <p:cNvSpPr>
            <a:spLocks noGrp="1"/>
          </p:cNvSpPr>
          <p:nvPr>
            <p:ph type="title"/>
          </p:nvPr>
        </p:nvSpPr>
        <p:spPr/>
        <p:txBody>
          <a:bodyPr/>
          <a:lstStyle/>
          <a:p>
            <a:r>
              <a:rPr lang="en-GB" dirty="0"/>
              <a:t>Multiple OFEs</a:t>
            </a:r>
          </a:p>
        </p:txBody>
      </p:sp>
      <p:sp>
        <p:nvSpPr>
          <p:cNvPr id="3" name="Content Placeholder 2"/>
          <p:cNvSpPr>
            <a:spLocks noGrp="1"/>
          </p:cNvSpPr>
          <p:nvPr>
            <p:ph idx="1"/>
          </p:nvPr>
        </p:nvSpPr>
        <p:spPr>
          <a:xfrm>
            <a:off x="914400" y="1677987"/>
            <a:ext cx="6019800" cy="4113213"/>
          </a:xfrm>
        </p:spPr>
        <p:txBody>
          <a:bodyPr/>
          <a:lstStyle/>
          <a:p>
            <a:pPr>
              <a:buFont typeface="Arial" panose="020B0604020202020204" pitchFamily="34" charset="0"/>
              <a:buChar char="•"/>
            </a:pPr>
            <a:r>
              <a:rPr lang="en-GB" sz="2000" dirty="0"/>
              <a:t>The basic block diagram (slide 16) applies to all LC PHY modes</a:t>
            </a:r>
          </a:p>
          <a:p>
            <a:pPr>
              <a:buFont typeface="Arial" panose="020B0604020202020204" pitchFamily="34" charset="0"/>
              <a:buChar char="•"/>
            </a:pPr>
            <a:r>
              <a:rPr lang="en-GB" sz="2000" dirty="0"/>
              <a:t>LC HE PHY also gives an example of multiple transmitters (shown) and receivers (not shown)</a:t>
            </a:r>
          </a:p>
          <a:p>
            <a:pPr lvl="1">
              <a:buFont typeface="Arial" panose="020B0604020202020204" pitchFamily="34" charset="0"/>
              <a:buChar char="•"/>
            </a:pPr>
            <a:r>
              <a:rPr lang="en-GB" sz="1600" dirty="0"/>
              <a:t>Unclear what the relationship is to CM light interface. Should the relationship be explained?</a:t>
            </a:r>
          </a:p>
          <a:p>
            <a:pPr lvl="1">
              <a:buFont typeface="Arial" panose="020B0604020202020204" pitchFamily="34" charset="0"/>
              <a:buChar char="•"/>
            </a:pPr>
            <a:r>
              <a:rPr lang="en-GB" sz="1600" dirty="0"/>
              <a:t>Unclear what drives each OFE, are these identical IQ waveforms? Different MIMO streams or channels? Should these be specified?</a:t>
            </a:r>
          </a:p>
          <a:p>
            <a:pPr lvl="2">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But per 32.3.6.1, LC supporting MIMO with separate spatial streams is out of scope of this specification. </a:t>
            </a:r>
            <a:endParaRPr lang="en-GB" sz="2600" dirty="0"/>
          </a:p>
          <a:p>
            <a:pPr lvl="2">
              <a:buFont typeface="Arial" panose="020B0604020202020204" pitchFamily="34" charset="0"/>
              <a:buChar char="•"/>
            </a:pPr>
            <a:r>
              <a:rPr lang="en-US" sz="1600" dirty="0">
                <a:latin typeface="Times New Roman" panose="02020603050405020304" pitchFamily="18" charset="0"/>
              </a:rPr>
              <a:t>P</a:t>
            </a:r>
            <a:r>
              <a:rPr lang="en-US" sz="1600" b="0" i="0" u="none" strike="noStrike" baseline="0" dirty="0">
                <a:solidFill>
                  <a:srgbClr val="000000"/>
                </a:solidFill>
                <a:latin typeface="Times New Roman" panose="02020603050405020304" pitchFamily="18" charset="0"/>
              </a:rPr>
              <a:t>er 32.3.6.3.3, the OFEs “may all operate at the same wavelength or different wavelengths” </a:t>
            </a:r>
            <a:r>
              <a:rPr lang="en-GB" sz="1600" dirty="0"/>
              <a:t>How do these wavelengths relate to the IQ waveforms? </a:t>
            </a:r>
            <a:endParaRPr lang="en-US" sz="1600" b="0" i="0" u="none" strike="noStrike" baseline="0" dirty="0">
              <a:solidFill>
                <a:srgbClr val="000000"/>
              </a:solidFill>
              <a:latin typeface="Times New Roman" panose="02020603050405020304" pitchFamily="18" charset="0"/>
            </a:endParaRPr>
          </a:p>
          <a:p>
            <a:pPr lvl="1">
              <a:buFont typeface="Arial" panose="020B0604020202020204" pitchFamily="34" charset="0"/>
              <a:buChar char="•"/>
            </a:pPr>
            <a:r>
              <a:rPr lang="en-GB" sz="1600" dirty="0"/>
              <a:t>Should multiple TX/RX also apply to LC HT and LC VHT?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
        <p:nvSpPr>
          <p:cNvPr id="9" name="TextBox 8">
            <a:extLst>
              <a:ext uri="{FF2B5EF4-FFF2-40B4-BE49-F238E27FC236}">
                <a16:creationId xmlns:a16="http://schemas.microsoft.com/office/drawing/2014/main" id="{486AD5C0-2D39-4F42-8372-30DCCAF80A56}"/>
              </a:ext>
            </a:extLst>
          </p:cNvPr>
          <p:cNvSpPr txBox="1"/>
          <p:nvPr/>
        </p:nvSpPr>
        <p:spPr>
          <a:xfrm>
            <a:off x="7848600" y="6171920"/>
            <a:ext cx="3620663" cy="307777"/>
          </a:xfrm>
          <a:prstGeom prst="rect">
            <a:avLst/>
          </a:prstGeom>
          <a:noFill/>
        </p:spPr>
        <p:txBody>
          <a:bodyPr wrap="square" rtlCol="0">
            <a:spAutoFit/>
          </a:bodyPr>
          <a:lstStyle/>
          <a:p>
            <a:r>
              <a:rPr lang="en-US" sz="1400" dirty="0">
                <a:solidFill>
                  <a:schemeClr val="tx1"/>
                </a:solidFill>
              </a:rPr>
              <a:t>Multiple OFEs from 32.3.6.3.3 in 11bb D0.6</a:t>
            </a:r>
            <a:endParaRPr lang="en-NL" sz="1400" dirty="0">
              <a:solidFill>
                <a:schemeClr val="tx1"/>
              </a:solidFill>
            </a:endParaRPr>
          </a:p>
        </p:txBody>
      </p:sp>
    </p:spTree>
    <p:extLst>
      <p:ext uri="{BB962C8B-B14F-4D97-AF65-F5344CB8AC3E}">
        <p14:creationId xmlns:p14="http://schemas.microsoft.com/office/powerpoint/2010/main" val="1265877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08F6-B08B-445D-A932-C8BB00B4B984}"/>
              </a:ext>
            </a:extLst>
          </p:cNvPr>
          <p:cNvSpPr>
            <a:spLocks noGrp="1"/>
          </p:cNvSpPr>
          <p:nvPr>
            <p:ph type="title"/>
          </p:nvPr>
        </p:nvSpPr>
        <p:spPr/>
        <p:txBody>
          <a:bodyPr/>
          <a:lstStyle/>
          <a:p>
            <a:r>
              <a:rPr lang="en-GB" dirty="0"/>
              <a:t>Light communication (LC) STA</a:t>
            </a:r>
            <a:endParaRPr lang="en-NL" dirty="0"/>
          </a:p>
        </p:txBody>
      </p:sp>
      <p:sp>
        <p:nvSpPr>
          <p:cNvPr id="3" name="Text Placeholder 2">
            <a:extLst>
              <a:ext uri="{FF2B5EF4-FFF2-40B4-BE49-F238E27FC236}">
                <a16:creationId xmlns:a16="http://schemas.microsoft.com/office/drawing/2014/main" id="{215EFE2D-69AC-43CC-8130-20009FA02D70}"/>
              </a:ext>
            </a:extLst>
          </p:cNvPr>
          <p:cNvSpPr>
            <a:spLocks noGrp="1"/>
          </p:cNvSpPr>
          <p:nvPr>
            <p:ph type="body" idx="1"/>
          </p:nvPr>
        </p:nvSpPr>
        <p:spPr/>
        <p:txBody>
          <a:bodyPr/>
          <a:lstStyle/>
          <a:p>
            <a:r>
              <a:rPr lang="en-GB" dirty="0"/>
              <a:t> </a:t>
            </a:r>
          </a:p>
        </p:txBody>
      </p:sp>
      <p:sp>
        <p:nvSpPr>
          <p:cNvPr id="4" name="Date Placeholder 3">
            <a:extLst>
              <a:ext uri="{FF2B5EF4-FFF2-40B4-BE49-F238E27FC236}">
                <a16:creationId xmlns:a16="http://schemas.microsoft.com/office/drawing/2014/main" id="{6DB796DD-EECF-4261-A999-ECAB028AB313}"/>
              </a:ext>
            </a:extLst>
          </p:cNvPr>
          <p:cNvSpPr>
            <a:spLocks noGrp="1"/>
          </p:cNvSpPr>
          <p:nvPr>
            <p:ph type="dt" idx="10"/>
          </p:nvPr>
        </p:nvSpPr>
        <p:spPr/>
        <p:txBody>
          <a:bodyPr/>
          <a:lstStyle/>
          <a:p>
            <a:r>
              <a:rPr lang="en-NL"/>
              <a:t>September 2021</a:t>
            </a:r>
            <a:endParaRPr lang="en-GB" dirty="0"/>
          </a:p>
        </p:txBody>
      </p:sp>
      <p:sp>
        <p:nvSpPr>
          <p:cNvPr id="5" name="Footer Placeholder 4">
            <a:extLst>
              <a:ext uri="{FF2B5EF4-FFF2-40B4-BE49-F238E27FC236}">
                <a16:creationId xmlns:a16="http://schemas.microsoft.com/office/drawing/2014/main" id="{B95BFC44-2E9A-43D6-A2DD-19D0857AF086}"/>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C50AA966-4C1E-4BA0-AC03-848F453E219B}"/>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3781542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STA and LC PHY modes</a:t>
            </a:r>
          </a:p>
        </p:txBody>
      </p:sp>
      <p:sp>
        <p:nvSpPr>
          <p:cNvPr id="3" name="Content Placeholder 2"/>
          <p:cNvSpPr>
            <a:spLocks noGrp="1"/>
          </p:cNvSpPr>
          <p:nvPr>
            <p:ph idx="1"/>
          </p:nvPr>
        </p:nvSpPr>
        <p:spPr>
          <a:xfrm>
            <a:off x="914401" y="1676400"/>
            <a:ext cx="10361084" cy="4799014"/>
          </a:xfrm>
        </p:spPr>
        <p:txBody>
          <a:bodyPr/>
          <a:lstStyle/>
          <a:p>
            <a:pPr>
              <a:buFont typeface="Arial" panose="020B0604020202020204" pitchFamily="34" charset="0"/>
              <a:buChar char="•"/>
            </a:pPr>
            <a:r>
              <a:rPr lang="it-IT" dirty="0">
                <a:latin typeface="TimesNewRoman"/>
              </a:rPr>
              <a:t>Existing 802.11 defines STA types, e.g. non-HT STA, QoS STA, HT STA, VHT STA, and HE STA</a:t>
            </a:r>
          </a:p>
          <a:p>
            <a:pPr>
              <a:buFont typeface="Arial" panose="020B0604020202020204" pitchFamily="34" charset="0"/>
              <a:buChar char="•"/>
            </a:pPr>
            <a:r>
              <a:rPr lang="en-GB" dirty="0">
                <a:latin typeface="TimesNewRoman"/>
              </a:rPr>
              <a:t>Some existing (</a:t>
            </a:r>
            <a:r>
              <a:rPr lang="en-GB" dirty="0" err="1">
                <a:latin typeface="TimesNewRoman"/>
              </a:rPr>
              <a:t>REVme</a:t>
            </a:r>
            <a:r>
              <a:rPr lang="en-GB" dirty="0">
                <a:latin typeface="TimesNewRoman"/>
              </a:rPr>
              <a:t>) MAC and PHY clauses specify different behavior depending on STA type, for example </a:t>
            </a:r>
          </a:p>
          <a:p>
            <a:pPr lvl="1">
              <a:buFont typeface="Arial" panose="020B0604020202020204" pitchFamily="34" charset="0"/>
              <a:buChar char="•"/>
            </a:pPr>
            <a:r>
              <a:rPr lang="en-US" sz="1800" dirty="0">
                <a:latin typeface="TimesNewRoman"/>
              </a:rPr>
              <a:t>10.15: “</a:t>
            </a:r>
            <a:r>
              <a:rPr lang="en-US" sz="1800" dirty="0">
                <a:highlight>
                  <a:srgbClr val="FFFF00"/>
                </a:highlight>
                <a:latin typeface="TimesNewRoman"/>
              </a:rPr>
              <a:t>An HT STA </a:t>
            </a:r>
            <a:r>
              <a:rPr lang="en-US" sz="1800" dirty="0">
                <a:latin typeface="TimesNewRoman"/>
              </a:rPr>
              <a:t>shall not transmit a frame in a PSDU with the TXVECTOR parameter FORMAT set to HT_MF or HT_GF and TXVECTOR parameter FEC_CODING set to LDPC_CODING unless the RA of the frame corresponds to an HT STA … .  </a:t>
            </a:r>
            <a:r>
              <a:rPr lang="en-US" sz="1800" dirty="0">
                <a:highlight>
                  <a:srgbClr val="FFFF00"/>
                </a:highlight>
                <a:latin typeface="TimesNewRoman"/>
              </a:rPr>
              <a:t>A VHT STA </a:t>
            </a:r>
            <a:r>
              <a:rPr lang="en-US" sz="1800" dirty="0">
                <a:latin typeface="TimesNewRoman"/>
              </a:rPr>
              <a:t>shall not transmit a frame in a PSDU with the TXVECTOR parameter FORMAT set to VHT and TXVECTOR parameter FEC_CODING set to LDPC_CODING unless …”</a:t>
            </a:r>
          </a:p>
          <a:p>
            <a:pPr lvl="1">
              <a:buFont typeface="Arial" panose="020B0604020202020204" pitchFamily="34" charset="0"/>
              <a:buChar char="•"/>
            </a:pPr>
            <a:r>
              <a:rPr lang="en-US" sz="1800" dirty="0">
                <a:latin typeface="TimesNewRoman"/>
              </a:rPr>
              <a:t>26.3.1: “An HE STA can negotiate the use of different levels of dynamic fragmentation” </a:t>
            </a:r>
            <a:endParaRPr lang="en-US" sz="1600" dirty="0">
              <a:latin typeface="TimesNewRoman"/>
            </a:endParaRPr>
          </a:p>
          <a:p>
            <a:pPr>
              <a:buFont typeface="Arial" panose="020B0604020202020204" pitchFamily="34" charset="0"/>
              <a:buChar char="•"/>
            </a:pPr>
            <a:r>
              <a:rPr lang="en-US" dirty="0">
                <a:latin typeface="TimesNewRoman"/>
              </a:rPr>
              <a:t>But LC STA, LC MAC and LC PHY texts don’t explain whether these existing STA types (and therefore behaviors required of existing STA types) apply to LC (see backup)</a:t>
            </a:r>
          </a:p>
          <a:p>
            <a:pPr>
              <a:buFont typeface="Arial" panose="020B0604020202020204" pitchFamily="34" charset="0"/>
              <a:buChar char="•"/>
            </a:pPr>
            <a:endParaRPr lang="en-US" sz="1600" dirty="0">
              <a:latin typeface="TimesNewRoman"/>
            </a:endParaRPr>
          </a:p>
          <a:p>
            <a:pPr>
              <a:buFont typeface="Arial" panose="020B0604020202020204" pitchFamily="34" charset="0"/>
              <a:buChar char="•"/>
            </a:pPr>
            <a:endParaRPr lang="en-US" sz="2200" b="0" dirty="0">
              <a:latin typeface="TimesNewRoman"/>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317116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Behavior depends on STA type</a:t>
            </a:r>
          </a:p>
        </p:txBody>
      </p:sp>
      <p:sp>
        <p:nvSpPr>
          <p:cNvPr id="3" name="Content Placeholder 2"/>
          <p:cNvSpPr>
            <a:spLocks noGrp="1"/>
          </p:cNvSpPr>
          <p:nvPr>
            <p:ph idx="1"/>
          </p:nvPr>
        </p:nvSpPr>
        <p:spPr>
          <a:xfrm>
            <a:off x="914401" y="1676400"/>
            <a:ext cx="10361084" cy="4799014"/>
          </a:xfrm>
        </p:spPr>
        <p:txBody>
          <a:bodyPr/>
          <a:lstStyle/>
          <a:p>
            <a:pPr>
              <a:buFont typeface="Arial" panose="020B0604020202020204" pitchFamily="34" charset="0"/>
              <a:buChar char="•"/>
            </a:pPr>
            <a:r>
              <a:rPr lang="en-US" dirty="0">
                <a:latin typeface="TimesNewRoman"/>
              </a:rPr>
              <a:t>LC STA behavior depends on which of the four LC PHY modes is in use</a:t>
            </a:r>
          </a:p>
          <a:p>
            <a:pPr>
              <a:buFont typeface="Arial" panose="020B0604020202020204" pitchFamily="34" charset="0"/>
              <a:buChar char="•"/>
            </a:pPr>
            <a:r>
              <a:rPr lang="en-US" dirty="0">
                <a:latin typeface="TimesNewRoman"/>
              </a:rPr>
              <a:t>Where and how to properly specify which behavior applies to an LC STA using a given LC PHY mode?</a:t>
            </a:r>
          </a:p>
          <a:p>
            <a:pPr lvl="1">
              <a:buFont typeface="Arial" panose="020B0604020202020204" pitchFamily="34" charset="0"/>
              <a:buChar char="•"/>
            </a:pPr>
            <a:r>
              <a:rPr lang="en-US" sz="1800" dirty="0">
                <a:latin typeface="TimesNewRoman"/>
              </a:rPr>
              <a:t>Define entities such as LC HT STA and globally change in existing MAC and PHY clauses? E.g.,</a:t>
            </a:r>
          </a:p>
          <a:p>
            <a:pPr lvl="2">
              <a:buFont typeface="Arial" panose="020B0604020202020204" pitchFamily="34" charset="0"/>
              <a:buChar char="•"/>
            </a:pPr>
            <a:r>
              <a:rPr lang="en-US" sz="1600" dirty="0">
                <a:latin typeface="TimesNewRoman"/>
              </a:rPr>
              <a:t>Globally change “an HT STA” to “an HT STA or LC HT STA”</a:t>
            </a:r>
          </a:p>
          <a:p>
            <a:pPr lvl="1">
              <a:buFont typeface="Arial" panose="020B0604020202020204" pitchFamily="34" charset="0"/>
              <a:buChar char="•"/>
            </a:pPr>
            <a:r>
              <a:rPr lang="en-US" sz="1800" dirty="0">
                <a:latin typeface="TimesNewRoman"/>
              </a:rPr>
              <a:t>Add text in LC MAC clause and LC PHY mode subclauses? E.g.,</a:t>
            </a:r>
          </a:p>
          <a:p>
            <a:pPr lvl="2">
              <a:buFont typeface="Arial" panose="020B0604020202020204" pitchFamily="34" charset="0"/>
              <a:buChar char="•"/>
            </a:pPr>
            <a:r>
              <a:rPr lang="en-US" sz="1600" dirty="0">
                <a:latin typeface="TimesNewRoman"/>
              </a:rPr>
              <a:t>“HT STA behavior in Clause 10 applies to an LC MAC that supports the LC HT PHY mode”</a:t>
            </a:r>
          </a:p>
          <a:p>
            <a:pPr lvl="2">
              <a:buFont typeface="Arial" panose="020B0604020202020204" pitchFamily="34" charset="0"/>
              <a:buChar char="•"/>
            </a:pPr>
            <a:r>
              <a:rPr lang="en-US" sz="1600" dirty="0">
                <a:latin typeface="TimesNewRoman"/>
              </a:rPr>
              <a:t>“HE STA behavior in Clause 26 applies to an LC STA operating with LC HE PHY mode”</a:t>
            </a:r>
          </a:p>
          <a:p>
            <a:pPr lvl="1">
              <a:buFont typeface="Arial" panose="020B0604020202020204" pitchFamily="34" charset="0"/>
              <a:buChar char="•"/>
            </a:pPr>
            <a:r>
              <a:rPr lang="en-US" sz="1800" dirty="0">
                <a:latin typeface="TimesNewRoman"/>
              </a:rPr>
              <a:t>How to address requirements for QoS STAs?</a:t>
            </a:r>
            <a:endParaRPr lang="en-NL" dirty="0">
              <a:solidFill>
                <a:schemeClr val="tx1"/>
              </a:solidFill>
            </a:endParaRPr>
          </a:p>
          <a:p>
            <a:pPr lvl="1">
              <a:buFont typeface="Arial" panose="020B0604020202020204" pitchFamily="34" charset="0"/>
              <a:buChar char="•"/>
            </a:pPr>
            <a:endParaRPr lang="en-US" sz="1600" dirty="0">
              <a:latin typeface="TimesNewRoman"/>
            </a:endParaRPr>
          </a:p>
          <a:p>
            <a:pPr>
              <a:buFont typeface="Arial" panose="020B0604020202020204" pitchFamily="34" charset="0"/>
              <a:buChar char="•"/>
            </a:pPr>
            <a:endParaRPr lang="en-US" sz="2200" b="0" dirty="0">
              <a:latin typeface="TimesNewRoman"/>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3379087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08F6-B08B-445D-A932-C8BB00B4B984}"/>
              </a:ext>
            </a:extLst>
          </p:cNvPr>
          <p:cNvSpPr>
            <a:spLocks noGrp="1"/>
          </p:cNvSpPr>
          <p:nvPr>
            <p:ph type="title"/>
          </p:nvPr>
        </p:nvSpPr>
        <p:spPr/>
        <p:txBody>
          <a:bodyPr/>
          <a:lstStyle/>
          <a:p>
            <a:r>
              <a:rPr lang="en-GB" dirty="0"/>
              <a:t>Backup</a:t>
            </a:r>
            <a:endParaRPr lang="en-NL" dirty="0"/>
          </a:p>
        </p:txBody>
      </p:sp>
      <p:sp>
        <p:nvSpPr>
          <p:cNvPr id="3" name="Text Placeholder 2">
            <a:extLst>
              <a:ext uri="{FF2B5EF4-FFF2-40B4-BE49-F238E27FC236}">
                <a16:creationId xmlns:a16="http://schemas.microsoft.com/office/drawing/2014/main" id="{215EFE2D-69AC-43CC-8130-20009FA02D70}"/>
              </a:ext>
            </a:extLst>
          </p:cNvPr>
          <p:cNvSpPr>
            <a:spLocks noGrp="1"/>
          </p:cNvSpPr>
          <p:nvPr>
            <p:ph type="body" idx="1"/>
          </p:nvPr>
        </p:nvSpPr>
        <p:spPr/>
        <p:txBody>
          <a:bodyPr/>
          <a:lstStyle/>
          <a:p>
            <a:r>
              <a:rPr lang="en-US" dirty="0"/>
              <a:t> </a:t>
            </a:r>
            <a:endParaRPr lang="en-NL" dirty="0"/>
          </a:p>
        </p:txBody>
      </p:sp>
      <p:sp>
        <p:nvSpPr>
          <p:cNvPr id="4" name="Date Placeholder 3">
            <a:extLst>
              <a:ext uri="{FF2B5EF4-FFF2-40B4-BE49-F238E27FC236}">
                <a16:creationId xmlns:a16="http://schemas.microsoft.com/office/drawing/2014/main" id="{6DB796DD-EECF-4261-A999-ECAB028AB313}"/>
              </a:ext>
            </a:extLst>
          </p:cNvPr>
          <p:cNvSpPr>
            <a:spLocks noGrp="1"/>
          </p:cNvSpPr>
          <p:nvPr>
            <p:ph type="dt" idx="10"/>
          </p:nvPr>
        </p:nvSpPr>
        <p:spPr/>
        <p:txBody>
          <a:bodyPr/>
          <a:lstStyle/>
          <a:p>
            <a:r>
              <a:rPr lang="en-NL"/>
              <a:t>September 2021</a:t>
            </a:r>
            <a:endParaRPr lang="en-GB" dirty="0"/>
          </a:p>
        </p:txBody>
      </p:sp>
      <p:sp>
        <p:nvSpPr>
          <p:cNvPr id="5" name="Footer Placeholder 4">
            <a:extLst>
              <a:ext uri="{FF2B5EF4-FFF2-40B4-BE49-F238E27FC236}">
                <a16:creationId xmlns:a16="http://schemas.microsoft.com/office/drawing/2014/main" id="{B95BFC44-2E9A-43D6-A2DD-19D0857AF086}"/>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C50AA966-4C1E-4BA0-AC03-848F453E219B}"/>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85949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some architecture questions concerning LC for P802.11bb.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HE MAC: </a:t>
            </a:r>
            <a:r>
              <a:rPr lang="en-US" sz="3200" dirty="0"/>
              <a:t>Where and how to specify which behavior applies to LC STA for a given LC PHY mode?</a:t>
            </a:r>
            <a:r>
              <a:rPr lang="en-US" sz="4000" dirty="0">
                <a:latin typeface="TimesNewRoman"/>
              </a:rPr>
              <a:t> </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31.2 states that the LC MAC that supports the LC HE PHY mode shall be the same as Clause 26 (High Efficiency (HE) MAC specification).</a:t>
            </a:r>
          </a:p>
          <a:p>
            <a:pPr>
              <a:buFont typeface="Arial" panose="020B0604020202020204" pitchFamily="34" charset="0"/>
              <a:buChar char="•"/>
            </a:pPr>
            <a:r>
              <a:rPr lang="en-US" b="0" dirty="0"/>
              <a:t>Perhaps amend 31.2 to “same as </a:t>
            </a:r>
            <a:r>
              <a:rPr lang="en-US" b="0" u="sng" dirty="0"/>
              <a:t>HE STA behavior in </a:t>
            </a:r>
            <a:r>
              <a:rPr lang="en-US" b="0" dirty="0"/>
              <a:t>Clause 26”? Because Clause 26 extensively specifies behavior of an HE STA. Example:</a:t>
            </a:r>
          </a:p>
          <a:p>
            <a:pPr lvl="1">
              <a:buFont typeface="Arial" panose="020B0604020202020204" pitchFamily="34" charset="0"/>
              <a:buChar char="•"/>
            </a:pPr>
            <a:r>
              <a:rPr lang="en-US" sz="1800" dirty="0">
                <a:latin typeface="TimesNewRoman"/>
              </a:rPr>
              <a:t>26.3.1: “An HE STA can negotiate the use of different levels of dynamic fragmentation” </a:t>
            </a:r>
          </a:p>
          <a:p>
            <a:pPr>
              <a:buFont typeface="Arial" panose="020B0604020202020204" pitchFamily="34" charset="0"/>
              <a:buChar char="•"/>
            </a:pPr>
            <a:endParaRPr lang="en-US" sz="2000" b="0" i="0" u="none" strike="noStrike" baseline="0" dirty="0">
              <a:solidFill>
                <a:srgbClr val="000000"/>
              </a:solidFill>
              <a:latin typeface="Times New Roman" panose="02020603050405020304" pitchFamily="18" charset="0"/>
            </a:endParaRPr>
          </a:p>
          <a:p>
            <a:pPr>
              <a:buFont typeface="Arial" panose="020B0604020202020204" pitchFamily="34"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10425610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MAC: </a:t>
            </a:r>
            <a:r>
              <a:rPr lang="en-US" sz="3200" dirty="0"/>
              <a:t>Where and how to specify which behavior applies to LC STA for a given LC PHY mode?</a:t>
            </a:r>
            <a:endParaRPr lang="en-GB" dirty="0"/>
          </a:p>
        </p:txBody>
      </p:sp>
      <p:sp>
        <p:nvSpPr>
          <p:cNvPr id="3" name="Content Placeholder 2"/>
          <p:cNvSpPr>
            <a:spLocks noGrp="1"/>
          </p:cNvSpPr>
          <p:nvPr>
            <p:ph idx="1"/>
          </p:nvPr>
        </p:nvSpPr>
        <p:spPr>
          <a:xfrm>
            <a:off x="914401" y="1981200"/>
            <a:ext cx="10361084" cy="4494214"/>
          </a:xfrm>
        </p:spPr>
        <p:txBody>
          <a:bodyPr/>
          <a:lstStyle/>
          <a:p>
            <a:pPr>
              <a:buFont typeface="Arial" panose="020B0604020202020204" pitchFamily="34" charset="0"/>
              <a:buChar char="•"/>
            </a:pPr>
            <a:r>
              <a:rPr lang="en-US" sz="2200" b="0" dirty="0"/>
              <a:t>31.1 states that an LC STA uses</a:t>
            </a:r>
            <a:r>
              <a:rPr lang="en-US" sz="2200" b="0" i="0" u="none" strike="noStrike" baseline="0" dirty="0">
                <a:solidFill>
                  <a:srgbClr val="000000"/>
                </a:solidFill>
              </a:rPr>
              <a:t> (a subset of) the MAC functions defined in Clause 10 (MAC sublayer functional description), the MLME functions defined in Clause 11 (MLME), and the security functions defined in Clause 12 (Security). </a:t>
            </a:r>
          </a:p>
          <a:p>
            <a:pPr lvl="1">
              <a:buFont typeface="Arial" panose="020B0604020202020204" pitchFamily="34" charset="0"/>
              <a:buChar char="•"/>
            </a:pPr>
            <a:r>
              <a:rPr lang="en-US" sz="1600" dirty="0">
                <a:latin typeface="TimesNewRoman"/>
              </a:rPr>
              <a:t>Define entities such as LC HT STA and globally change e.g. “an HT STA” to “an HT STA or LC HT STA”?</a:t>
            </a:r>
          </a:p>
          <a:p>
            <a:pPr lvl="1">
              <a:buFont typeface="Arial" panose="020B0604020202020204" pitchFamily="34" charset="0"/>
              <a:buChar char="•"/>
            </a:pPr>
            <a:r>
              <a:rPr lang="en-US" sz="1600" dirty="0">
                <a:latin typeface="TimesNewRoman"/>
              </a:rPr>
              <a:t>Add in 31.1 that e.g. “HT STA behavior in Clause 10 applies to an LC MAC that supports the LC HT PHY mode”? How to address requirements for QoS STAs?</a:t>
            </a:r>
          </a:p>
          <a:p>
            <a:pPr>
              <a:buFont typeface="Arial" panose="020B0604020202020204" pitchFamily="34" charset="0"/>
              <a:buChar char="•"/>
            </a:pPr>
            <a:r>
              <a:rPr lang="en-US" sz="2200" b="0" dirty="0"/>
              <a:t>Examples to address:</a:t>
            </a:r>
          </a:p>
          <a:p>
            <a:pPr lvl="1">
              <a:buFont typeface="Arial" panose="020B0604020202020204" pitchFamily="34" charset="0"/>
              <a:buChar char="•"/>
            </a:pPr>
            <a:r>
              <a:rPr lang="en-GB" sz="1600" dirty="0">
                <a:latin typeface="TimesNewRoman"/>
              </a:rPr>
              <a:t>10.2.1: “</a:t>
            </a:r>
            <a:r>
              <a:rPr lang="it-IT" sz="1600" dirty="0">
                <a:latin typeface="TimesNewRoman"/>
              </a:rPr>
              <a:t>In a non-DMG non-CMMG non-S1G STA: ... </a:t>
            </a:r>
            <a:r>
              <a:rPr lang="en-US" sz="1600" dirty="0">
                <a:latin typeface="TimesNewRoman"/>
              </a:rPr>
              <a:t>The HCF is present in QoS STAs and absent otherwise.</a:t>
            </a:r>
            <a:r>
              <a:rPr lang="en-GB" sz="1600" dirty="0">
                <a:latin typeface="TimesNewRoman"/>
              </a:rPr>
              <a:t>”</a:t>
            </a:r>
          </a:p>
          <a:p>
            <a:pPr lvl="1">
              <a:buFont typeface="Arial" panose="020B0604020202020204" pitchFamily="34" charset="0"/>
              <a:buChar char="•"/>
            </a:pPr>
            <a:r>
              <a:rPr lang="en-US" sz="1600" dirty="0">
                <a:latin typeface="TimesNewRoman"/>
              </a:rPr>
              <a:t>10.15: “An HT STA shall not transmit a frame in a PSDU with the TXVECTOR parameter FORMAT set to HT_MF or HT_GF and TXVECTOR parameter FEC_CODING set to LDPC_CODING unless the RA of the frame corresponds to an HT STA … .  A VHT STA shall not transmit a frame in a PSDU with the TXVECTOR parameter FORMAT set to VHT and TXVECTOR parameter FEC_CODING set to LDPC_CODING unless …”</a:t>
            </a:r>
          </a:p>
          <a:p>
            <a:pPr lvl="1">
              <a:buFont typeface="Arial" panose="020B0604020202020204" pitchFamily="34" charset="0"/>
              <a:buChar char="•"/>
            </a:pPr>
            <a:r>
              <a:rPr lang="en-US" sz="1600" dirty="0">
                <a:latin typeface="TimesNewRoman"/>
              </a:rPr>
              <a:t>11.38.1: “A VHT STA has dot11VHTOptionImplemented equal to true. …A STA that is a VHT AP or a VHT mesh STA declares its channel width capability in the VHT Capabilities element…”</a:t>
            </a:r>
            <a:endParaRPr lang="en-US"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2093811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PHY modes: </a:t>
            </a:r>
            <a:r>
              <a:rPr lang="en-US" sz="3200" dirty="0"/>
              <a:t>Where and how to specify which behavior applies to LC STA for a given LC PHY mode?</a:t>
            </a:r>
            <a:endParaRPr lang="en-GB" dirty="0"/>
          </a:p>
        </p:txBody>
      </p:sp>
      <p:sp>
        <p:nvSpPr>
          <p:cNvPr id="3" name="Content Placeholder 2"/>
          <p:cNvSpPr>
            <a:spLocks noGrp="1"/>
          </p:cNvSpPr>
          <p:nvPr>
            <p:ph idx="1"/>
          </p:nvPr>
        </p:nvSpPr>
        <p:spPr>
          <a:xfrm>
            <a:off x="906295" y="1993412"/>
            <a:ext cx="10361084" cy="4113213"/>
          </a:xfrm>
        </p:spPr>
        <p:txBody>
          <a:bodyPr/>
          <a:lstStyle/>
          <a:p>
            <a:pPr>
              <a:buFont typeface="Arial" panose="020B0604020202020204" pitchFamily="34" charset="0"/>
              <a:buChar char="•"/>
            </a:pPr>
            <a:r>
              <a:rPr lang="en-US" b="0" dirty="0"/>
              <a:t>See next 5 slides for LC PHY mode definitions in 11bb D0.6. </a:t>
            </a:r>
          </a:p>
          <a:p>
            <a:pPr lvl="1">
              <a:buFont typeface="Arial" panose="020B0604020202020204" pitchFamily="34" charset="0"/>
              <a:buChar char="•"/>
            </a:pPr>
            <a:r>
              <a:rPr lang="en-US" sz="2000" dirty="0">
                <a:latin typeface="TimesNewRoman"/>
              </a:rPr>
              <a:t>Define entities such as LC VHT STA and globally change e.g. “a VHT STA” to “a VHT STA or LC VHT STA”?</a:t>
            </a:r>
          </a:p>
          <a:p>
            <a:pPr lvl="1">
              <a:buFont typeface="Arial" panose="020B0604020202020204" pitchFamily="34" charset="0"/>
              <a:buChar char="•"/>
            </a:pPr>
            <a:r>
              <a:rPr lang="en-US" sz="2000" dirty="0">
                <a:latin typeface="TimesNewRoman"/>
              </a:rPr>
              <a:t>Add </a:t>
            </a:r>
            <a:r>
              <a:rPr lang="en-US" dirty="0">
                <a:latin typeface="TimesNewRoman"/>
              </a:rPr>
              <a:t>for each LC PHY mode</a:t>
            </a:r>
            <a:r>
              <a:rPr lang="en-US" sz="2000" dirty="0">
                <a:latin typeface="TimesNewRoman"/>
              </a:rPr>
              <a:t> e.g. “VHT STA behavior in Clause 21 applies to an LC STA that supports the LC VHT PHY mode”?</a:t>
            </a:r>
            <a:endParaRPr lang="en-US" dirty="0"/>
          </a:p>
          <a:p>
            <a:pPr>
              <a:buFont typeface="Arial" panose="020B0604020202020204" pitchFamily="34" charset="0"/>
              <a:buChar char="•"/>
            </a:pPr>
            <a:r>
              <a:rPr lang="en-US" b="0" dirty="0"/>
              <a:t>Existing PHY clauses refer to existing STA types. Examples to address:</a:t>
            </a:r>
          </a:p>
          <a:p>
            <a:pPr lvl="1">
              <a:buFont typeface="Arial" panose="020B0604020202020204" pitchFamily="34" charset="0"/>
              <a:buChar char="•"/>
            </a:pPr>
            <a:r>
              <a:rPr lang="en-US" dirty="0"/>
              <a:t>21.1.1: “</a:t>
            </a:r>
            <a:r>
              <a:rPr lang="en-US" sz="1800" b="0" i="0" u="none" strike="noStrike" baseline="0" dirty="0">
                <a:latin typeface="TimesNewRoman"/>
              </a:rPr>
              <a:t>a VHT STA shall be capable of…”</a:t>
            </a:r>
          </a:p>
          <a:p>
            <a:pPr lvl="1">
              <a:buFont typeface="Arial" panose="020B0604020202020204" pitchFamily="34" charset="0"/>
              <a:buChar char="•"/>
            </a:pPr>
            <a:r>
              <a:rPr lang="en-US" sz="1800" dirty="0">
                <a:latin typeface="TimesNewRoman"/>
              </a:rPr>
              <a:t>21.2.5.1: “</a:t>
            </a:r>
            <a:r>
              <a:rPr lang="en-US" sz="1800" b="0" i="0" u="none" strike="noStrike" baseline="0" dirty="0">
                <a:latin typeface="TimesNewRoman"/>
              </a:rPr>
              <a:t>A VHT STA logically contains Clause 17, Clause 19, and Clause 21 PHYs.</a:t>
            </a:r>
            <a:r>
              <a:rPr lang="en-US" sz="1800" dirty="0">
                <a:latin typeface="TimesNewRoman"/>
              </a:rPr>
              <a:t> The MAC interfaces to the PHYs via the Clause 21 PHY service interface, which in turn interacts with the Clause 17 and Clause 19 PHY service interfaces as shown in Figure 21-1, Figure 21-2, and Figure 21-3.”</a:t>
            </a:r>
            <a:endParaRPr lang="en-US" dirty="0"/>
          </a:p>
          <a:p>
            <a:pPr lvl="1">
              <a:buFont typeface="Arial" panose="020B0604020202020204" pitchFamily="34" charset="0"/>
              <a:buChar char="•"/>
            </a:pPr>
            <a:r>
              <a:rPr lang="en-US" dirty="0"/>
              <a:t>27.1.1: “</a:t>
            </a:r>
            <a:r>
              <a:rPr lang="en-US" sz="1800" b="0" i="0" u="none" strike="noStrike" baseline="0" dirty="0">
                <a:latin typeface="TimesNewRomanPSMT"/>
              </a:rPr>
              <a:t>an HE STA shall be capable of …”</a:t>
            </a:r>
            <a:r>
              <a:rPr lang="en-US" b="0" dirty="0"/>
              <a:t> </a:t>
            </a:r>
          </a:p>
          <a:p>
            <a:pPr lvl="1">
              <a:buFont typeface="Arial" panose="020B0604020202020204" pitchFamily="34" charset="0"/>
              <a:buChar char="•"/>
            </a:pPr>
            <a:r>
              <a:rPr lang="en-NL" sz="1800" dirty="0">
                <a:latin typeface="TimesNewRomanPSMT"/>
              </a:rPr>
              <a:t>27.3.2.7 20</a:t>
            </a:r>
            <a:r>
              <a:rPr lang="en-US" sz="1800" dirty="0">
                <a:latin typeface="TimesNewRomanPSMT"/>
              </a:rPr>
              <a:t>: An </a:t>
            </a:r>
            <a:r>
              <a:rPr lang="en-US" sz="1800" b="0" i="0" u="none" strike="noStrike" baseline="0" dirty="0">
                <a:latin typeface="TimesNewRomanPSMT"/>
              </a:rPr>
              <a:t>HE AP operating in the 5 GHz or 6 GHz band shall be able to</a:t>
            </a:r>
            <a:endParaRPr lang="en-US"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6317989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STA definition in 11bb D0.6</a:t>
            </a:r>
          </a:p>
        </p:txBody>
      </p:sp>
      <p:sp>
        <p:nvSpPr>
          <p:cNvPr id="3" name="Content Placeholder 2"/>
          <p:cNvSpPr>
            <a:spLocks noGrp="1"/>
          </p:cNvSpPr>
          <p:nvPr>
            <p:ph idx="1"/>
          </p:nvPr>
        </p:nvSpPr>
        <p:spPr/>
        <p:txBody>
          <a:bodyPr/>
          <a:lstStyle/>
          <a:p>
            <a:r>
              <a:rPr lang="fr-FR" sz="1800" b="1" i="0" u="none" strike="noStrike" baseline="0" dirty="0">
                <a:solidFill>
                  <a:srgbClr val="000000"/>
                </a:solidFill>
                <a:latin typeface="Arial" panose="020B0604020202020204" pitchFamily="34" charset="0"/>
              </a:rPr>
              <a:t>32.3.3 LC Common mode (LC CM) </a:t>
            </a:r>
          </a:p>
          <a:p>
            <a:r>
              <a:rPr lang="en-US" sz="1800" b="1" i="0" u="none" strike="noStrike" baseline="0" dirty="0">
                <a:solidFill>
                  <a:srgbClr val="000000"/>
                </a:solidFill>
                <a:latin typeface="Arial" panose="020B0604020202020204" pitchFamily="34" charset="0"/>
              </a:rPr>
              <a:t>32.3.3.1 Introduction</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Subclause 32.3.3 (LC Common mode (LC CM)) specifies the PHY entity when operating the LC PHY in the LC Common mode. The </a:t>
            </a:r>
            <a:r>
              <a:rPr lang="en-US" sz="1800" b="0" i="0" u="none" strike="noStrike" baseline="0" dirty="0">
                <a:solidFill>
                  <a:srgbClr val="000000"/>
                </a:solidFill>
                <a:highlight>
                  <a:srgbClr val="FFFF00"/>
                </a:highlight>
                <a:latin typeface="Times New Roman" panose="02020603050405020304" pitchFamily="18" charset="0"/>
              </a:rPr>
              <a:t>LC CM PHY is the same as Clause 17 (Orthogonal frequency division multiplexing (OFDM) PHY specification) PHY </a:t>
            </a:r>
            <a:r>
              <a:rPr lang="en-US" sz="1800" b="0" i="0" u="none" strike="noStrike" baseline="0" dirty="0">
                <a:solidFill>
                  <a:srgbClr val="000000"/>
                </a:solidFill>
                <a:latin typeface="Times New Roman" panose="02020603050405020304" pitchFamily="18" charset="0"/>
              </a:rPr>
              <a:t>except when the specifications in subclause 32.3.3 supersede corresponding text in Clause 17 (Orthogonal frequency division multiplexing (OFDM) PHY specification).</a:t>
            </a:r>
          </a:p>
          <a:p>
            <a:r>
              <a:rPr lang="en-US" sz="1800" b="0" i="0" u="none" strike="noStrike" baseline="0" dirty="0">
                <a:solidFill>
                  <a:srgbClr val="000000"/>
                </a:solidFill>
                <a:latin typeface="Times New Roman" panose="02020603050405020304" pitchFamily="18" charset="0"/>
              </a:rPr>
              <a:t>An </a:t>
            </a:r>
            <a:r>
              <a:rPr lang="en-US" sz="1800" b="0" i="0" u="none" strike="noStrike" baseline="0" dirty="0">
                <a:solidFill>
                  <a:srgbClr val="000000"/>
                </a:solidFill>
                <a:highlight>
                  <a:srgbClr val="FFFF00"/>
                </a:highlight>
                <a:latin typeface="Times New Roman" panose="02020603050405020304" pitchFamily="18" charset="0"/>
              </a:rPr>
              <a:t>LC STA shall support the mandatory features defined in Clause 17, except </a:t>
            </a:r>
            <a:r>
              <a:rPr lang="en-US" sz="1800" b="0" i="0" u="none" strike="noStrike" baseline="0" dirty="0">
                <a:solidFill>
                  <a:srgbClr val="000000"/>
                </a:solidFill>
                <a:latin typeface="Times New Roman" panose="02020603050405020304" pitchFamily="18" charset="0"/>
              </a:rPr>
              <a:t>the following subclauses: 17.3.8.3 (Regulatory requirements), 17.3.8.4 (Operating channel frequencies), 17.3.9.3 (Transmit spectrum mask), 17.3.9.7.2 (Transmitter center frequency leakage), 17.3.10.3 (Adjacent channel rejection) and 17.3.10.4 (Nonadjacent channel rejection). </a:t>
            </a:r>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
        <p:nvSpPr>
          <p:cNvPr id="9" name="TextBox 8">
            <a:extLst>
              <a:ext uri="{FF2B5EF4-FFF2-40B4-BE49-F238E27FC236}">
                <a16:creationId xmlns:a16="http://schemas.microsoft.com/office/drawing/2014/main" id="{0E52F704-AD91-4BF3-B18C-4BC14E96E26A}"/>
              </a:ext>
            </a:extLst>
          </p:cNvPr>
          <p:cNvSpPr txBox="1"/>
          <p:nvPr/>
        </p:nvSpPr>
        <p:spPr>
          <a:xfrm>
            <a:off x="2667000" y="5453917"/>
            <a:ext cx="8722784" cy="830997"/>
          </a:xfrm>
          <a:prstGeom prst="rect">
            <a:avLst/>
          </a:prstGeom>
          <a:noFill/>
          <a:ln w="19050">
            <a:solidFill>
              <a:schemeClr val="tx1"/>
            </a:solidFill>
          </a:ln>
        </p:spPr>
        <p:txBody>
          <a:bodyPr wrap="square" rtlCol="0">
            <a:spAutoFit/>
          </a:bodyPr>
          <a:lstStyle/>
          <a:p>
            <a:r>
              <a:rPr lang="en-US" dirty="0">
                <a:solidFill>
                  <a:schemeClr val="tx1"/>
                </a:solidFill>
              </a:rPr>
              <a:t>Similar to the concept “An HE STA is also a STA that supports the OFDM PHY defined in Clause 17 if operating in the 6 GHz band”</a:t>
            </a:r>
            <a:endParaRPr lang="en-NL" dirty="0">
              <a:solidFill>
                <a:schemeClr val="tx1"/>
              </a:solidFill>
            </a:endParaRPr>
          </a:p>
        </p:txBody>
      </p:sp>
    </p:spTree>
    <p:extLst>
      <p:ext uri="{BB962C8B-B14F-4D97-AF65-F5344CB8AC3E}">
        <p14:creationId xmlns:p14="http://schemas.microsoft.com/office/powerpoint/2010/main" val="8797736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STA definition in 11bb D0.6</a:t>
            </a:r>
          </a:p>
        </p:txBody>
      </p:sp>
      <p:sp>
        <p:nvSpPr>
          <p:cNvPr id="3" name="Content Placeholder 2"/>
          <p:cNvSpPr>
            <a:spLocks noGrp="1"/>
          </p:cNvSpPr>
          <p:nvPr>
            <p:ph idx="1"/>
          </p:nvPr>
        </p:nvSpPr>
        <p:spPr/>
        <p:txBody>
          <a:bodyPr/>
          <a:lstStyle/>
          <a:p>
            <a:r>
              <a:rPr lang="en-US" sz="1800" b="1" i="0" u="none" strike="noStrike" baseline="0" dirty="0">
                <a:solidFill>
                  <a:srgbClr val="000000"/>
                </a:solidFill>
                <a:latin typeface="Arial" panose="020B0604020202020204" pitchFamily="34" charset="0"/>
              </a:rPr>
              <a:t>32.3.4 LC High Throughput (LC HT) mode</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Arial" panose="020B0604020202020204" pitchFamily="34" charset="0"/>
              </a:rPr>
              <a:t>32.3.4.1 Introduction</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Subclause 32.3.4 (LC High Throughput (HT) mode) specifies the PHY entity when operating the LC PHY in the LC HT mode. The </a:t>
            </a:r>
            <a:r>
              <a:rPr lang="en-US" sz="1800" b="0" i="0" u="none" strike="noStrike" baseline="0" dirty="0">
                <a:solidFill>
                  <a:srgbClr val="000000"/>
                </a:solidFill>
                <a:highlight>
                  <a:srgbClr val="FFFF00"/>
                </a:highlight>
                <a:latin typeface="Times New Roman" panose="02020603050405020304" pitchFamily="18" charset="0"/>
              </a:rPr>
              <a:t>LC HT mode PHY shall be the same as Clause 19 (High-throughput (HT) PHY specification) except </a:t>
            </a:r>
            <a:r>
              <a:rPr lang="en-US" sz="1800" b="0" i="0" u="none" strike="noStrike" baseline="0" dirty="0">
                <a:solidFill>
                  <a:srgbClr val="000000"/>
                </a:solidFill>
                <a:latin typeface="Times New Roman" panose="02020603050405020304" pitchFamily="18" charset="0"/>
              </a:rPr>
              <a:t>when the specifications in subclause 32.3.4 (LC High Throughput (LC HT) mode) supersede corresponding text in Clause 19 (High-throughput (HT) PHY specification). </a:t>
            </a:r>
          </a:p>
          <a:p>
            <a:r>
              <a:rPr lang="en-US" sz="1800" b="0" i="0" u="none" strike="noStrike" baseline="0" dirty="0">
                <a:solidFill>
                  <a:srgbClr val="000000"/>
                </a:solidFill>
                <a:latin typeface="Times New Roman" panose="02020603050405020304" pitchFamily="18" charset="0"/>
              </a:rPr>
              <a:t>The following subclauses may not apply to the LC HT PHY mode: 19.3.12 (Beamforming), 19.3.14 (Regulatory requirements) and 19.3.15 (Channel numbering and channelization). Note: LC supporting MIMO with separate spatial streams is out of scope of this specification.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
        <p:nvSpPr>
          <p:cNvPr id="7" name="TextBox 6">
            <a:extLst>
              <a:ext uri="{FF2B5EF4-FFF2-40B4-BE49-F238E27FC236}">
                <a16:creationId xmlns:a16="http://schemas.microsoft.com/office/drawing/2014/main" id="{09E92B83-DE40-4E61-935C-974C32928A28}"/>
              </a:ext>
            </a:extLst>
          </p:cNvPr>
          <p:cNvSpPr txBox="1"/>
          <p:nvPr/>
        </p:nvSpPr>
        <p:spPr>
          <a:xfrm>
            <a:off x="5793318" y="5029200"/>
            <a:ext cx="4493682" cy="461665"/>
          </a:xfrm>
          <a:prstGeom prst="rect">
            <a:avLst/>
          </a:prstGeom>
          <a:noFill/>
          <a:ln w="19050">
            <a:solidFill>
              <a:schemeClr val="tx1"/>
            </a:solidFill>
          </a:ln>
        </p:spPr>
        <p:txBody>
          <a:bodyPr wrap="square" rtlCol="0">
            <a:spAutoFit/>
          </a:bodyPr>
          <a:lstStyle/>
          <a:p>
            <a:r>
              <a:rPr lang="en-US" dirty="0">
                <a:solidFill>
                  <a:schemeClr val="tx1"/>
                </a:solidFill>
              </a:rPr>
              <a:t>No mention of LC STA or HT STA</a:t>
            </a:r>
            <a:endParaRPr lang="en-NL" dirty="0">
              <a:solidFill>
                <a:schemeClr val="tx1"/>
              </a:solidFill>
            </a:endParaRPr>
          </a:p>
        </p:txBody>
      </p:sp>
    </p:spTree>
    <p:extLst>
      <p:ext uri="{BB962C8B-B14F-4D97-AF65-F5344CB8AC3E}">
        <p14:creationId xmlns:p14="http://schemas.microsoft.com/office/powerpoint/2010/main" val="4669540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STA definition in 11bb D0.6</a:t>
            </a:r>
          </a:p>
        </p:txBody>
      </p:sp>
      <p:sp>
        <p:nvSpPr>
          <p:cNvPr id="3" name="Content Placeholder 2"/>
          <p:cNvSpPr>
            <a:spLocks noGrp="1"/>
          </p:cNvSpPr>
          <p:nvPr>
            <p:ph idx="1"/>
          </p:nvPr>
        </p:nvSpPr>
        <p:spPr/>
        <p:txBody>
          <a:bodyPr/>
          <a:lstStyle/>
          <a:p>
            <a:r>
              <a:rPr lang="en-US" sz="1800" b="1" i="0" u="none" strike="noStrike" baseline="0" dirty="0">
                <a:solidFill>
                  <a:srgbClr val="000000"/>
                </a:solidFill>
                <a:latin typeface="Arial" panose="020B0604020202020204" pitchFamily="34" charset="0"/>
              </a:rPr>
              <a:t>32.3.5 LC Very High Throughput (LC VHT) mode</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Arial" panose="020B0604020202020204" pitchFamily="34" charset="0"/>
              </a:rPr>
              <a:t>32.3.5.1 Introduction</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Subclause 32.3.5 (LC Very High Throughput (VHT) mode) specifies the PHY entity when operating the LC PHY in the LC VHT mode. The </a:t>
            </a:r>
            <a:r>
              <a:rPr lang="en-US" sz="1800" b="0" i="0" u="none" strike="noStrike" baseline="0" dirty="0">
                <a:solidFill>
                  <a:srgbClr val="000000"/>
                </a:solidFill>
                <a:highlight>
                  <a:srgbClr val="FFFF00"/>
                </a:highlight>
                <a:latin typeface="Times New Roman" panose="02020603050405020304" pitchFamily="18" charset="0"/>
              </a:rPr>
              <a:t>LC VHT mode PHY shall be the same as Clause 21 (Very high throughput (VHT) PHY specification) except </a:t>
            </a:r>
            <a:r>
              <a:rPr lang="en-US" sz="1800" b="0" i="0" u="none" strike="noStrike" baseline="0" dirty="0">
                <a:solidFill>
                  <a:srgbClr val="000000"/>
                </a:solidFill>
                <a:latin typeface="Times New Roman" panose="02020603050405020304" pitchFamily="18" charset="0"/>
              </a:rPr>
              <a:t>when the specifications in subclause 32.3.5 (LC Very High Throughput (LC VHT) mode) supersede corresponding text in Clause 21 (Very high throughput (VHT) PHY specification). </a:t>
            </a:r>
          </a:p>
          <a:p>
            <a:endParaRPr lang="en-NL"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following subclauses in Clause 21 (Very high throughput (VHT) PHY specification) may not apply to the LC VHT PHY: 21.3.11 (SU-MIMO and DL-MU-MIMO Beamforming), 21.3.13 (Regulatory requirements) and 21.3.14 (Channelization). </a:t>
            </a:r>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
        <p:nvSpPr>
          <p:cNvPr id="7" name="TextBox 6">
            <a:extLst>
              <a:ext uri="{FF2B5EF4-FFF2-40B4-BE49-F238E27FC236}">
                <a16:creationId xmlns:a16="http://schemas.microsoft.com/office/drawing/2014/main" id="{A4C6879E-1A56-42FC-A5D4-AA7D93A0541F}"/>
              </a:ext>
            </a:extLst>
          </p:cNvPr>
          <p:cNvSpPr txBox="1"/>
          <p:nvPr/>
        </p:nvSpPr>
        <p:spPr>
          <a:xfrm>
            <a:off x="6629400" y="5486400"/>
            <a:ext cx="4760384" cy="461665"/>
          </a:xfrm>
          <a:prstGeom prst="rect">
            <a:avLst/>
          </a:prstGeom>
          <a:noFill/>
          <a:ln w="19050">
            <a:solidFill>
              <a:schemeClr val="tx1"/>
            </a:solidFill>
          </a:ln>
        </p:spPr>
        <p:txBody>
          <a:bodyPr wrap="square" rtlCol="0">
            <a:spAutoFit/>
          </a:bodyPr>
          <a:lstStyle/>
          <a:p>
            <a:r>
              <a:rPr lang="en-US" dirty="0">
                <a:solidFill>
                  <a:schemeClr val="tx1"/>
                </a:solidFill>
              </a:rPr>
              <a:t>No mention of LC STA or VHT STA</a:t>
            </a:r>
            <a:endParaRPr lang="en-NL" dirty="0">
              <a:solidFill>
                <a:schemeClr val="tx1"/>
              </a:solidFill>
            </a:endParaRPr>
          </a:p>
        </p:txBody>
      </p:sp>
    </p:spTree>
    <p:extLst>
      <p:ext uri="{BB962C8B-B14F-4D97-AF65-F5344CB8AC3E}">
        <p14:creationId xmlns:p14="http://schemas.microsoft.com/office/powerpoint/2010/main" val="17256407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STA definition in 11bb D0.6</a:t>
            </a:r>
          </a:p>
        </p:txBody>
      </p:sp>
      <p:sp>
        <p:nvSpPr>
          <p:cNvPr id="3" name="Content Placeholder 2"/>
          <p:cNvSpPr>
            <a:spLocks noGrp="1"/>
          </p:cNvSpPr>
          <p:nvPr>
            <p:ph idx="1"/>
          </p:nvPr>
        </p:nvSpPr>
        <p:spPr/>
        <p:txBody>
          <a:bodyPr/>
          <a:lstStyle/>
          <a:p>
            <a:r>
              <a:rPr lang="en-US" sz="1800" b="1" i="0" u="none" strike="noStrike" baseline="0" dirty="0">
                <a:solidFill>
                  <a:srgbClr val="000000"/>
                </a:solidFill>
                <a:latin typeface="Arial" panose="020B0604020202020204" pitchFamily="34" charset="0"/>
              </a:rPr>
              <a:t>32.3.6 LC High Efficiency (LC HE) mode </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Arial" panose="020B0604020202020204" pitchFamily="34" charset="0"/>
              </a:rPr>
              <a:t>32.3.6.1 Introduction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Subclause 32.3.4 (LC High Efficiency (LC HE) mode) specifies the PHY entity when operating the LC PHY in the LC HE mode. The </a:t>
            </a:r>
            <a:r>
              <a:rPr lang="en-US" sz="1800" b="0" i="0" u="none" strike="noStrike" baseline="0" dirty="0">
                <a:solidFill>
                  <a:srgbClr val="000000"/>
                </a:solidFill>
                <a:highlight>
                  <a:srgbClr val="FFFF00"/>
                </a:highlight>
                <a:latin typeface="Times New Roman" panose="02020603050405020304" pitchFamily="18" charset="0"/>
              </a:rPr>
              <a:t>LC HE mode is the same as Clause 27 (High Efficiency (HE) PHY specification) except </a:t>
            </a:r>
            <a:r>
              <a:rPr lang="en-US" sz="1800" b="0" i="0" u="none" strike="noStrike" baseline="0" dirty="0">
                <a:solidFill>
                  <a:srgbClr val="000000"/>
                </a:solidFill>
                <a:latin typeface="Times New Roman" panose="02020603050405020304" pitchFamily="18" charset="0"/>
              </a:rPr>
              <a:t>when the specifications in subclause 32.3.6 (LC High Efficiency (LC HE) mode) supersede corresponding text in Clause 27 (High Efficiency (HE) PHY specification). </a:t>
            </a:r>
          </a:p>
          <a:p>
            <a:r>
              <a:rPr lang="en-US" sz="1800" b="0" i="0" u="none" strike="noStrike" baseline="0" dirty="0">
                <a:solidFill>
                  <a:srgbClr val="000000"/>
                </a:solidFill>
                <a:latin typeface="Times New Roman" panose="02020603050405020304" pitchFamily="18" charset="0"/>
              </a:rPr>
              <a:t>The following subclauses in 27.3 do not apply to the LC HE PHY: 27.3.16 (SU-MIMO and DL MU-MIMO beamforming), 27.3.23 (Channel numbering), 27.3.24 (Regulatory requirements). </a:t>
            </a:r>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
        <p:nvSpPr>
          <p:cNvPr id="7" name="TextBox 6">
            <a:extLst>
              <a:ext uri="{FF2B5EF4-FFF2-40B4-BE49-F238E27FC236}">
                <a16:creationId xmlns:a16="http://schemas.microsoft.com/office/drawing/2014/main" id="{1C46BD8C-3F0A-41FA-833B-B14A7CDC97DB}"/>
              </a:ext>
            </a:extLst>
          </p:cNvPr>
          <p:cNvSpPr txBox="1"/>
          <p:nvPr/>
        </p:nvSpPr>
        <p:spPr>
          <a:xfrm>
            <a:off x="6629400" y="5486400"/>
            <a:ext cx="4495800" cy="461665"/>
          </a:xfrm>
          <a:prstGeom prst="rect">
            <a:avLst/>
          </a:prstGeom>
          <a:noFill/>
          <a:ln w="19050">
            <a:solidFill>
              <a:schemeClr val="tx1"/>
            </a:solidFill>
          </a:ln>
        </p:spPr>
        <p:txBody>
          <a:bodyPr wrap="square" rtlCol="0">
            <a:spAutoFit/>
          </a:bodyPr>
          <a:lstStyle/>
          <a:p>
            <a:r>
              <a:rPr lang="en-US" dirty="0">
                <a:solidFill>
                  <a:schemeClr val="tx1"/>
                </a:solidFill>
              </a:rPr>
              <a:t>No mention of LC STA or HE STA</a:t>
            </a:r>
            <a:endParaRPr lang="en-NL" dirty="0">
              <a:solidFill>
                <a:schemeClr val="tx1"/>
              </a:solidFill>
            </a:endParaRPr>
          </a:p>
        </p:txBody>
      </p:sp>
    </p:spTree>
    <p:extLst>
      <p:ext uri="{BB962C8B-B14F-4D97-AF65-F5344CB8AC3E}">
        <p14:creationId xmlns:p14="http://schemas.microsoft.com/office/powerpoint/2010/main" val="3112993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About 11bb</a:t>
            </a:r>
          </a:p>
          <a:p>
            <a:pPr>
              <a:buFont typeface="Times New Roman" pitchFamily="16" charset="0"/>
              <a:buChar char="•"/>
            </a:pPr>
            <a:r>
              <a:rPr lang="en-GB" dirty="0"/>
              <a:t>Connecting optical front end to baseband</a:t>
            </a:r>
          </a:p>
          <a:p>
            <a:pPr lvl="1">
              <a:buFont typeface="Times New Roman" pitchFamily="16" charset="0"/>
              <a:buChar char="•"/>
            </a:pPr>
            <a:r>
              <a:rPr lang="en-GB" dirty="0"/>
              <a:t>RF vs baseband interface</a:t>
            </a:r>
          </a:p>
          <a:p>
            <a:pPr lvl="1">
              <a:buFont typeface="Times New Roman" pitchFamily="16" charset="0"/>
              <a:buChar char="•"/>
            </a:pPr>
            <a:r>
              <a:rPr lang="en-GB" dirty="0"/>
              <a:t>Channelization implications</a:t>
            </a:r>
          </a:p>
          <a:p>
            <a:pPr>
              <a:buFont typeface="Times New Roman" pitchFamily="16" charset="0"/>
              <a:buChar char="•"/>
            </a:pPr>
            <a:r>
              <a:rPr lang="en-GB" dirty="0"/>
              <a:t>Multiple optical front ends</a:t>
            </a:r>
          </a:p>
          <a:p>
            <a:pPr>
              <a:buFont typeface="Times New Roman" pitchFamily="16" charset="0"/>
              <a:buChar char="•"/>
            </a:pPr>
            <a:r>
              <a:rPr lang="en-GB" dirty="0"/>
              <a:t>Light communication (LC) STA as a component of the IEEE 802.11 architecture</a:t>
            </a:r>
          </a:p>
          <a:p>
            <a:pPr lvl="1">
              <a:buFont typeface="Times New Roman" pitchFamily="16" charset="0"/>
              <a:buChar char="•"/>
            </a:pPr>
            <a:r>
              <a:rPr lang="en-GB" dirty="0"/>
              <a:t>LC STA vs non-HT STA, QoS STA, HT STA, VHT STA, and HE STA</a:t>
            </a:r>
          </a:p>
          <a:p>
            <a:pPr lvl="1">
              <a:buFont typeface="Times New Roman" pitchFamily="16" charset="0"/>
              <a:buChar char="•"/>
            </a:pPr>
            <a:r>
              <a:rPr lang="en-GB" dirty="0"/>
              <a:t>LC PHY modes vs. OFDM PHY, HT PHY, VHT PHY, and HE PHY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08F6-B08B-445D-A932-C8BB00B4B984}"/>
              </a:ext>
            </a:extLst>
          </p:cNvPr>
          <p:cNvSpPr>
            <a:spLocks noGrp="1"/>
          </p:cNvSpPr>
          <p:nvPr>
            <p:ph type="title"/>
          </p:nvPr>
        </p:nvSpPr>
        <p:spPr/>
        <p:txBody>
          <a:bodyPr/>
          <a:lstStyle/>
          <a:p>
            <a:r>
              <a:rPr lang="en-GB" dirty="0"/>
              <a:t>About 11bb</a:t>
            </a:r>
          </a:p>
        </p:txBody>
      </p:sp>
      <p:sp>
        <p:nvSpPr>
          <p:cNvPr id="3" name="Text Placeholder 2">
            <a:extLst>
              <a:ext uri="{FF2B5EF4-FFF2-40B4-BE49-F238E27FC236}">
                <a16:creationId xmlns:a16="http://schemas.microsoft.com/office/drawing/2014/main" id="{215EFE2D-69AC-43CC-8130-20009FA02D70}"/>
              </a:ext>
            </a:extLst>
          </p:cNvPr>
          <p:cNvSpPr>
            <a:spLocks noGrp="1"/>
          </p:cNvSpPr>
          <p:nvPr>
            <p:ph type="body" idx="1"/>
          </p:nvPr>
        </p:nvSpPr>
        <p:spPr/>
        <p:txBody>
          <a:bodyPr/>
          <a:lstStyle/>
          <a:p>
            <a:r>
              <a:rPr lang="en-US" dirty="0"/>
              <a:t> </a:t>
            </a:r>
            <a:endParaRPr lang="en-NL" dirty="0"/>
          </a:p>
        </p:txBody>
      </p:sp>
      <p:sp>
        <p:nvSpPr>
          <p:cNvPr id="4" name="Date Placeholder 3">
            <a:extLst>
              <a:ext uri="{FF2B5EF4-FFF2-40B4-BE49-F238E27FC236}">
                <a16:creationId xmlns:a16="http://schemas.microsoft.com/office/drawing/2014/main" id="{6DB796DD-EECF-4261-A999-ECAB028AB313}"/>
              </a:ext>
            </a:extLst>
          </p:cNvPr>
          <p:cNvSpPr>
            <a:spLocks noGrp="1"/>
          </p:cNvSpPr>
          <p:nvPr>
            <p:ph type="dt" idx="10"/>
          </p:nvPr>
        </p:nvSpPr>
        <p:spPr/>
        <p:txBody>
          <a:bodyPr/>
          <a:lstStyle/>
          <a:p>
            <a:r>
              <a:rPr lang="en-NL"/>
              <a:t>September 2021</a:t>
            </a:r>
            <a:endParaRPr lang="en-GB" dirty="0"/>
          </a:p>
        </p:txBody>
      </p:sp>
      <p:sp>
        <p:nvSpPr>
          <p:cNvPr id="5" name="Footer Placeholder 4">
            <a:extLst>
              <a:ext uri="{FF2B5EF4-FFF2-40B4-BE49-F238E27FC236}">
                <a16:creationId xmlns:a16="http://schemas.microsoft.com/office/drawing/2014/main" id="{B95BFC44-2E9A-43D6-A2DD-19D0857AF086}"/>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C50AA966-4C1E-4BA0-AC03-848F453E219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321598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Light communications (LC) reuses existing MAC and PHY</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LC MAC is the same or a subset of existing 802.11 MAC, except aspects that don’t translate to optical domain are excluded</a:t>
            </a:r>
          </a:p>
          <a:p>
            <a:pPr>
              <a:buFont typeface="Arial" panose="020B0604020202020204" pitchFamily="34" charset="0"/>
              <a:buChar char="•"/>
            </a:pPr>
            <a:r>
              <a:rPr lang="en-GB" dirty="0"/>
              <a:t>LC PHY has 4 modes, each is largely identical to an existing 802.11 PHY in </a:t>
            </a:r>
            <a:r>
              <a:rPr lang="en-GB" dirty="0" err="1"/>
              <a:t>REVme</a:t>
            </a:r>
            <a:r>
              <a:rPr lang="en-GB" dirty="0"/>
              <a:t>, except aspects that don’t translate to optical domain are excluded.</a:t>
            </a:r>
          </a:p>
          <a:p>
            <a:pPr lvl="1">
              <a:buFont typeface="Arial" panose="020B0604020202020204" pitchFamily="34" charset="0"/>
              <a:buChar char="•"/>
            </a:pPr>
            <a:r>
              <a:rPr lang="en-GB" dirty="0"/>
              <a:t>LC CM PHY mode based on Clause 17 OFDM PHY (except only a single 20 MHz channel is allowed)</a:t>
            </a:r>
          </a:p>
          <a:p>
            <a:pPr lvl="1">
              <a:buFont typeface="Arial" panose="020B0604020202020204" pitchFamily="34" charset="0"/>
              <a:buChar char="•"/>
            </a:pPr>
            <a:r>
              <a:rPr lang="en-GB" dirty="0"/>
              <a:t>LC HT PHY mode based on Clause 19 HT PHY</a:t>
            </a:r>
          </a:p>
          <a:p>
            <a:pPr lvl="1">
              <a:buFont typeface="Arial" panose="020B0604020202020204" pitchFamily="34" charset="0"/>
              <a:buChar char="•"/>
            </a:pPr>
            <a:r>
              <a:rPr lang="en-GB" dirty="0"/>
              <a:t>LC VHT PHY mode based on Clause 21 VHT PHY</a:t>
            </a:r>
          </a:p>
          <a:p>
            <a:pPr lvl="1">
              <a:buFont typeface="Arial" panose="020B0604020202020204" pitchFamily="34" charset="0"/>
              <a:buChar char="•"/>
            </a:pPr>
            <a:r>
              <a:rPr lang="en-GB" dirty="0"/>
              <a:t>LC HE PHY mode based on Clause 27 HE PHY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a:xfrm>
            <a:off x="929217" y="333375"/>
            <a:ext cx="2499764" cy="273050"/>
          </a:xfrm>
        </p:spPr>
        <p:txBody>
          <a:bodyPr/>
          <a:lstStyle/>
          <a:p>
            <a:r>
              <a:rPr lang="en-NL"/>
              <a:t>September 2021</a:t>
            </a:r>
            <a:endParaRPr lang="en-GB" dirty="0"/>
          </a:p>
        </p:txBody>
      </p:sp>
    </p:spTree>
    <p:extLst>
      <p:ext uri="{BB962C8B-B14F-4D97-AF65-F5344CB8AC3E}">
        <p14:creationId xmlns:p14="http://schemas.microsoft.com/office/powerpoint/2010/main" val="6322439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 for reuse</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Motivation is to allow implementation using commercial 802.11n, ac, or </a:t>
            </a:r>
            <a:r>
              <a:rPr lang="en-GB" dirty="0" err="1"/>
              <a:t>ax</a:t>
            </a:r>
            <a:r>
              <a:rPr lang="en-GB" dirty="0"/>
              <a:t> chipsets, with the expectation that:</a:t>
            </a:r>
          </a:p>
          <a:p>
            <a:pPr lvl="1">
              <a:buFont typeface="Arial" panose="020B0604020202020204" pitchFamily="34" charset="0"/>
              <a:buChar char="•"/>
            </a:pPr>
            <a:r>
              <a:rPr lang="en-GB" dirty="0"/>
              <a:t>An LC STA using an 11n chip can support LC CM PHY, LC HT PHY</a:t>
            </a:r>
          </a:p>
          <a:p>
            <a:pPr lvl="1">
              <a:buFont typeface="Arial" panose="020B0604020202020204" pitchFamily="34" charset="0"/>
              <a:buChar char="•"/>
            </a:pPr>
            <a:r>
              <a:rPr lang="en-GB" dirty="0"/>
              <a:t>An LC STA using an 11ac chip can support LC CM PHY, LC HT PHY, LC VHT PHY</a:t>
            </a:r>
          </a:p>
          <a:p>
            <a:pPr lvl="1">
              <a:buFont typeface="Arial" panose="020B0604020202020204" pitchFamily="34" charset="0"/>
              <a:buChar char="•"/>
            </a:pPr>
            <a:r>
              <a:rPr lang="en-GB" dirty="0"/>
              <a:t>An LC STA using an 11ax chip can support LC CM PHY, LC HT PHY, LC VHT PHY, and LC HE PHY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4039308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 definition</a:t>
            </a:r>
          </a:p>
        </p:txBody>
      </p:sp>
      <p:sp>
        <p:nvSpPr>
          <p:cNvPr id="3" name="Content Placeholder 2"/>
          <p:cNvSpPr>
            <a:spLocks noGrp="1"/>
          </p:cNvSpPr>
          <p:nvPr>
            <p:ph idx="1"/>
          </p:nvPr>
        </p:nvSpPr>
        <p:spPr>
          <a:xfrm>
            <a:off x="914400" y="1600200"/>
            <a:ext cx="10475383" cy="4572000"/>
          </a:xfrm>
        </p:spPr>
        <p:txBody>
          <a:bodyPr/>
          <a:lstStyle/>
          <a:p>
            <a:pPr algn="l">
              <a:buFont typeface="Arial" panose="020B0604020202020204" pitchFamily="34" charset="0"/>
              <a:buChar char="•"/>
            </a:pPr>
            <a:r>
              <a:rPr lang="en-GB" sz="2200" dirty="0"/>
              <a:t>4.3 (Components of the IEEE Std 802.11 architecture) specifies STA types (e.g., QoS STA, non-HT STA, HT STA, VHT STA, HE STA) in terms of supported MAC and PHY clauses, e.g.: </a:t>
            </a:r>
          </a:p>
          <a:p>
            <a:pPr lvl="1">
              <a:buFont typeface="Arial" panose="020B0604020202020204" pitchFamily="34" charset="0"/>
              <a:buChar char="•"/>
            </a:pPr>
            <a:r>
              <a:rPr lang="en-GB" sz="1800" dirty="0">
                <a:latin typeface="TimesNewRoman"/>
              </a:rPr>
              <a:t>4.3.13: </a:t>
            </a:r>
            <a:r>
              <a:rPr lang="en-US" sz="1800" dirty="0">
                <a:latin typeface="TimesNewRoman"/>
              </a:rPr>
              <a:t>“An HT STA supports HT features as identified in Clause 10 and Clause 19. An HT STA operating in the 5 GHz band supports transmission and reception of frames that are compliant with mandatory PHY specifications as defined in Clause 17.”</a:t>
            </a:r>
          </a:p>
          <a:p>
            <a:pPr>
              <a:buFont typeface="Arial" panose="020B0604020202020204" pitchFamily="34" charset="0"/>
              <a:buChar char="•"/>
            </a:pPr>
            <a:r>
              <a:rPr lang="en-US" sz="2200" dirty="0">
                <a:latin typeface="TimesNewRoman"/>
              </a:rPr>
              <a:t>11bb adds a similar subclause 4.3.30 that defines an LC STA as</a:t>
            </a:r>
            <a:r>
              <a:rPr lang="en-GB" sz="2200" dirty="0">
                <a:latin typeface="TimesNewRoman"/>
              </a:rPr>
              <a:t>:</a:t>
            </a:r>
          </a:p>
          <a:p>
            <a:pPr lvl="1">
              <a:buFont typeface="Arial" panose="020B0604020202020204" pitchFamily="34" charset="0"/>
              <a:buChar char="•"/>
            </a:pPr>
            <a:r>
              <a:rPr lang="en-GB" sz="1800" dirty="0">
                <a:latin typeface="TimesNewRoman"/>
              </a:rPr>
              <a:t>“</a:t>
            </a:r>
            <a:r>
              <a:rPr lang="en-US" sz="1800" dirty="0">
                <a:latin typeface="TimesNewRoman"/>
              </a:rPr>
              <a:t>A LC STA supports features identified in Clauses 10 (MAC sublayer functional description), 11 (MLME), 12 (Security), 31 (Light Communication (LC) MAC specification), and 32 (Light Communication (LC) PHY specification).”</a:t>
            </a:r>
          </a:p>
          <a:p>
            <a:pPr>
              <a:buFont typeface="Arial" panose="020B0604020202020204" pitchFamily="34" charset="0"/>
              <a:buChar char="•"/>
            </a:pPr>
            <a:r>
              <a:rPr lang="en-US" sz="2200" dirty="0">
                <a:latin typeface="Times New Roman" panose="02020603050405020304" pitchFamily="18" charset="0"/>
              </a:rPr>
              <a:t>11bb also adds definitions in Clause 3 including:</a:t>
            </a:r>
          </a:p>
          <a:p>
            <a:pPr lvl="1">
              <a:buFont typeface="Arial" panose="020B0604020202020204" pitchFamily="34" charset="0"/>
              <a:buChar char="•"/>
            </a:pPr>
            <a:r>
              <a:rPr lang="en-US" sz="1800" b="0" dirty="0">
                <a:latin typeface="TimesNewRoman"/>
              </a:rPr>
              <a:t>“light communications station (LC STA): A STA that interfaces to the light medium.”</a:t>
            </a:r>
          </a:p>
          <a:p>
            <a:pPr lvl="1">
              <a:buFont typeface="Arial" panose="020B0604020202020204" pitchFamily="34" charset="0"/>
              <a:buChar char="•"/>
            </a:pPr>
            <a:r>
              <a:rPr lang="en-US" sz="1800" b="0" dirty="0">
                <a:latin typeface="TimesNewRoman"/>
              </a:rPr>
              <a:t>“In systems using light communications, the antenna connector is a virtual point representing the aggregate output of (or input to) the optical front-end, which includes any processing gain of the optical front-end subsystem.”</a:t>
            </a:r>
          </a:p>
          <a:p>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spTree>
    <p:extLst>
      <p:ext uri="{BB962C8B-B14F-4D97-AF65-F5344CB8AC3E}">
        <p14:creationId xmlns:p14="http://schemas.microsoft.com/office/powerpoint/2010/main" val="6393796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08F6-B08B-445D-A932-C8BB00B4B984}"/>
              </a:ext>
            </a:extLst>
          </p:cNvPr>
          <p:cNvSpPr>
            <a:spLocks noGrp="1"/>
          </p:cNvSpPr>
          <p:nvPr>
            <p:ph type="title"/>
          </p:nvPr>
        </p:nvSpPr>
        <p:spPr/>
        <p:txBody>
          <a:bodyPr/>
          <a:lstStyle/>
          <a:p>
            <a:r>
              <a:rPr lang="en-GB" dirty="0"/>
              <a:t>Connecting optical front end to TX baseband</a:t>
            </a:r>
            <a:br>
              <a:rPr lang="en-GB" dirty="0"/>
            </a:br>
            <a:endParaRPr lang="en-NL" dirty="0"/>
          </a:p>
        </p:txBody>
      </p:sp>
      <p:sp>
        <p:nvSpPr>
          <p:cNvPr id="3" name="Text Placeholder 2">
            <a:extLst>
              <a:ext uri="{FF2B5EF4-FFF2-40B4-BE49-F238E27FC236}">
                <a16:creationId xmlns:a16="http://schemas.microsoft.com/office/drawing/2014/main" id="{215EFE2D-69AC-43CC-8130-20009FA02D70}"/>
              </a:ext>
            </a:extLst>
          </p:cNvPr>
          <p:cNvSpPr>
            <a:spLocks noGrp="1"/>
          </p:cNvSpPr>
          <p:nvPr>
            <p:ph type="body" idx="1"/>
          </p:nvPr>
        </p:nvSpPr>
        <p:spPr/>
        <p:txBody>
          <a:bodyPr/>
          <a:lstStyle/>
          <a:p>
            <a:r>
              <a:rPr lang="en-US" sz="2000" b="0" dirty="0"/>
              <a:t>Note: This contribution only discusses transmit chain. The same issues apply to receive chain.</a:t>
            </a:r>
          </a:p>
          <a:p>
            <a:endParaRPr lang="en-NL" dirty="0"/>
          </a:p>
        </p:txBody>
      </p:sp>
      <p:sp>
        <p:nvSpPr>
          <p:cNvPr id="4" name="Date Placeholder 3">
            <a:extLst>
              <a:ext uri="{FF2B5EF4-FFF2-40B4-BE49-F238E27FC236}">
                <a16:creationId xmlns:a16="http://schemas.microsoft.com/office/drawing/2014/main" id="{6DB796DD-EECF-4261-A999-ECAB028AB313}"/>
              </a:ext>
            </a:extLst>
          </p:cNvPr>
          <p:cNvSpPr>
            <a:spLocks noGrp="1"/>
          </p:cNvSpPr>
          <p:nvPr>
            <p:ph type="dt" idx="10"/>
          </p:nvPr>
        </p:nvSpPr>
        <p:spPr/>
        <p:txBody>
          <a:bodyPr/>
          <a:lstStyle/>
          <a:p>
            <a:r>
              <a:rPr lang="en-NL"/>
              <a:t>September 2021</a:t>
            </a:r>
            <a:endParaRPr lang="en-GB" dirty="0"/>
          </a:p>
        </p:txBody>
      </p:sp>
      <p:sp>
        <p:nvSpPr>
          <p:cNvPr id="5" name="Footer Placeholder 4">
            <a:extLst>
              <a:ext uri="{FF2B5EF4-FFF2-40B4-BE49-F238E27FC236}">
                <a16:creationId xmlns:a16="http://schemas.microsoft.com/office/drawing/2014/main" id="{B95BFC44-2E9A-43D6-A2DD-19D0857AF086}"/>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C50AA966-4C1E-4BA0-AC03-848F453E219B}"/>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8609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HT/VHT/HE PPDU encoding process includes </a:t>
            </a:r>
            <a:r>
              <a:rPr lang="en-GB" dirty="0" err="1"/>
              <a:t>upconversion</a:t>
            </a:r>
            <a:r>
              <a:rPr lang="en-GB" dirty="0"/>
              <a:t> to RF</a:t>
            </a:r>
          </a:p>
        </p:txBody>
      </p:sp>
      <p:sp>
        <p:nvSpPr>
          <p:cNvPr id="3" name="Content Placeholder 2"/>
          <p:cNvSpPr>
            <a:spLocks noGrp="1"/>
          </p:cNvSpPr>
          <p:nvPr>
            <p:ph idx="1"/>
          </p:nvPr>
        </p:nvSpPr>
        <p:spPr>
          <a:xfrm>
            <a:off x="914401" y="1981201"/>
            <a:ext cx="4557161" cy="4113213"/>
          </a:xfrm>
        </p:spPr>
        <p:txBody>
          <a:bodyPr/>
          <a:lstStyle/>
          <a:p>
            <a:pPr>
              <a:buFont typeface="Arial" panose="020B0604020202020204" pitchFamily="34" charset="0"/>
              <a:buChar char="•"/>
            </a:pPr>
            <a:r>
              <a:rPr lang="en-GB" sz="2000" b="0" dirty="0"/>
              <a:t>Transmitter block diagrams in 802.11 include Analog and RF blocks (see examples at right)</a:t>
            </a:r>
          </a:p>
          <a:p>
            <a:pPr>
              <a:buFont typeface="Arial" panose="020B0604020202020204" pitchFamily="34" charset="0"/>
              <a:buChar char="•"/>
            </a:pPr>
            <a:r>
              <a:rPr lang="en-GB" sz="2000" b="0" dirty="0"/>
              <a:t>OFDM/HT/VHT/HE PHY PPDU encoding processes in 802.11 end with: “</a:t>
            </a:r>
            <a:r>
              <a:rPr lang="en-US" sz="2000" b="0" dirty="0"/>
              <a:t>Analog and RF: Upconvert the resulting complex baseband waveform associated with each transmit chain to an RF signal according to the center frequency of the desired channel and transmit” (e.g., subclauses of 27.3.6)</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September 2021</a:t>
            </a:r>
            <a:endParaRPr lang="en-GB" dirty="0"/>
          </a:p>
        </p:txBody>
      </p:sp>
      <p:pic>
        <p:nvPicPr>
          <p:cNvPr id="11" name="Picture 10">
            <a:extLst>
              <a:ext uri="{FF2B5EF4-FFF2-40B4-BE49-F238E27FC236}">
                <a16:creationId xmlns:a16="http://schemas.microsoft.com/office/drawing/2014/main" id="{A5B0BD6F-6E19-458B-A978-4930B7926821}"/>
              </a:ext>
            </a:extLst>
          </p:cNvPr>
          <p:cNvPicPr>
            <a:picLocks noChangeAspect="1"/>
          </p:cNvPicPr>
          <p:nvPr/>
        </p:nvPicPr>
        <p:blipFill>
          <a:blip r:embed="rId3"/>
          <a:stretch>
            <a:fillRect/>
          </a:stretch>
        </p:blipFill>
        <p:spPr>
          <a:xfrm>
            <a:off x="6535103" y="3733800"/>
            <a:ext cx="5009765" cy="2461522"/>
          </a:xfrm>
          <a:prstGeom prst="rect">
            <a:avLst/>
          </a:prstGeom>
        </p:spPr>
      </p:pic>
      <p:sp>
        <p:nvSpPr>
          <p:cNvPr id="12" name="TextBox 11">
            <a:extLst>
              <a:ext uri="{FF2B5EF4-FFF2-40B4-BE49-F238E27FC236}">
                <a16:creationId xmlns:a16="http://schemas.microsoft.com/office/drawing/2014/main" id="{A2B37E0A-823F-4DC7-9036-CA3F490386DA}"/>
              </a:ext>
            </a:extLst>
          </p:cNvPr>
          <p:cNvSpPr txBox="1"/>
          <p:nvPr/>
        </p:nvSpPr>
        <p:spPr>
          <a:xfrm>
            <a:off x="6535104" y="6096000"/>
            <a:ext cx="4971096" cy="307777"/>
          </a:xfrm>
          <a:prstGeom prst="rect">
            <a:avLst/>
          </a:prstGeom>
          <a:noFill/>
        </p:spPr>
        <p:txBody>
          <a:bodyPr wrap="square" rtlCol="0">
            <a:spAutoFit/>
          </a:bodyPr>
          <a:lstStyle/>
          <a:p>
            <a:r>
              <a:rPr lang="en-US" sz="1400" dirty="0">
                <a:solidFill>
                  <a:schemeClr val="tx1"/>
                </a:solidFill>
              </a:rPr>
              <a:t>Example transmitter block diagram from 27.3.5 in 802.11ax-2021</a:t>
            </a:r>
            <a:endParaRPr lang="en-NL" sz="1400" dirty="0">
              <a:solidFill>
                <a:schemeClr val="tx1"/>
              </a:solidFill>
            </a:endParaRPr>
          </a:p>
        </p:txBody>
      </p:sp>
      <p:pic>
        <p:nvPicPr>
          <p:cNvPr id="14" name="Picture 13">
            <a:extLst>
              <a:ext uri="{FF2B5EF4-FFF2-40B4-BE49-F238E27FC236}">
                <a16:creationId xmlns:a16="http://schemas.microsoft.com/office/drawing/2014/main" id="{E71B7EDB-5892-45BF-976C-A61C14025408}"/>
              </a:ext>
            </a:extLst>
          </p:cNvPr>
          <p:cNvPicPr>
            <a:picLocks noChangeAspect="1"/>
          </p:cNvPicPr>
          <p:nvPr/>
        </p:nvPicPr>
        <p:blipFill>
          <a:blip r:embed="rId4"/>
          <a:stretch>
            <a:fillRect/>
          </a:stretch>
        </p:blipFill>
        <p:spPr>
          <a:xfrm>
            <a:off x="6535104" y="1751014"/>
            <a:ext cx="4962114" cy="1065212"/>
          </a:xfrm>
          <a:prstGeom prst="rect">
            <a:avLst/>
          </a:prstGeom>
        </p:spPr>
      </p:pic>
      <p:sp>
        <p:nvSpPr>
          <p:cNvPr id="15" name="TextBox 14">
            <a:extLst>
              <a:ext uri="{FF2B5EF4-FFF2-40B4-BE49-F238E27FC236}">
                <a16:creationId xmlns:a16="http://schemas.microsoft.com/office/drawing/2014/main" id="{8FC5C102-0B27-4C7D-A4F1-7D0C3784CBB0}"/>
              </a:ext>
            </a:extLst>
          </p:cNvPr>
          <p:cNvSpPr txBox="1"/>
          <p:nvPr/>
        </p:nvSpPr>
        <p:spPr>
          <a:xfrm>
            <a:off x="6573772" y="2819400"/>
            <a:ext cx="4971096" cy="307777"/>
          </a:xfrm>
          <a:prstGeom prst="rect">
            <a:avLst/>
          </a:prstGeom>
          <a:noFill/>
        </p:spPr>
        <p:txBody>
          <a:bodyPr wrap="square" rtlCol="0">
            <a:spAutoFit/>
          </a:bodyPr>
          <a:lstStyle/>
          <a:p>
            <a:r>
              <a:rPr lang="en-US" sz="1400" dirty="0">
                <a:solidFill>
                  <a:schemeClr val="tx1"/>
                </a:solidFill>
              </a:rPr>
              <a:t>Example transmitter block diagram from 17.3.8.2 in 802.11-2020</a:t>
            </a:r>
            <a:endParaRPr lang="en-NL" sz="1400" dirty="0">
              <a:solidFill>
                <a:schemeClr val="tx1"/>
              </a:solidFill>
            </a:endParaRPr>
          </a:p>
        </p:txBody>
      </p:sp>
      <p:sp>
        <p:nvSpPr>
          <p:cNvPr id="16" name="Rectangle: Rounded Corners 15">
            <a:extLst>
              <a:ext uri="{FF2B5EF4-FFF2-40B4-BE49-F238E27FC236}">
                <a16:creationId xmlns:a16="http://schemas.microsoft.com/office/drawing/2014/main" id="{6B8C2C45-3E0C-466C-89E4-44C88FAA41D6}"/>
              </a:ext>
            </a:extLst>
          </p:cNvPr>
          <p:cNvSpPr/>
          <p:nvPr/>
        </p:nvSpPr>
        <p:spPr bwMode="auto">
          <a:xfrm>
            <a:off x="10538035" y="1632944"/>
            <a:ext cx="1006833" cy="1183282"/>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Rounded Corners 16">
            <a:extLst>
              <a:ext uri="{FF2B5EF4-FFF2-40B4-BE49-F238E27FC236}">
                <a16:creationId xmlns:a16="http://schemas.microsoft.com/office/drawing/2014/main" id="{411EE873-50A4-41A1-9DC1-3C20F781C1E9}"/>
              </a:ext>
            </a:extLst>
          </p:cNvPr>
          <p:cNvSpPr/>
          <p:nvPr/>
        </p:nvSpPr>
        <p:spPr bwMode="auto">
          <a:xfrm>
            <a:off x="10538035" y="3645299"/>
            <a:ext cx="587165" cy="2149868"/>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19501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3810</TotalTime>
  <Words>3162</Words>
  <Application>Microsoft Office PowerPoint</Application>
  <PresentationFormat>Widescreen</PresentationFormat>
  <Paragraphs>316</Paragraphs>
  <Slides>26</Slides>
  <Notes>23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Times New Roman</vt:lpstr>
      <vt:lpstr>TimesNewRoman</vt:lpstr>
      <vt:lpstr>TimesNewRomanPSMT</vt:lpstr>
      <vt:lpstr>Office Theme</vt:lpstr>
      <vt:lpstr>Document</vt:lpstr>
      <vt:lpstr>Architecture questions concerning LC</vt:lpstr>
      <vt:lpstr>Abstract</vt:lpstr>
      <vt:lpstr>Outline</vt:lpstr>
      <vt:lpstr>About 11bb</vt:lpstr>
      <vt:lpstr>Light communications (LC) reuses existing MAC and PHY</vt:lpstr>
      <vt:lpstr>Motivation for reuse</vt:lpstr>
      <vt:lpstr>STA definition</vt:lpstr>
      <vt:lpstr>Connecting optical front end to TX baseband </vt:lpstr>
      <vt:lpstr>HT/VHT/HE PPDU encoding process includes upconversion to RF</vt:lpstr>
      <vt:lpstr>LC transmitter block diagram, in theory</vt:lpstr>
      <vt:lpstr>LC transmitter block diagram, in practice</vt:lpstr>
      <vt:lpstr>Downconversion channelization issue</vt:lpstr>
      <vt:lpstr>PowerPoint Presentation</vt:lpstr>
      <vt:lpstr>Multiple Optical front ends</vt:lpstr>
      <vt:lpstr>Multiple OFEs</vt:lpstr>
      <vt:lpstr>Light communication (LC) STA</vt:lpstr>
      <vt:lpstr>LC STA and LC PHY modes</vt:lpstr>
      <vt:lpstr>Behavior depends on STA type</vt:lpstr>
      <vt:lpstr>Backup</vt:lpstr>
      <vt:lpstr>LC HE MAC: Where and how to specify which behavior applies to LC STA for a given LC PHY mode? </vt:lpstr>
      <vt:lpstr>LC MAC: Where and how to specify which behavior applies to LC STA for a given LC PHY mode?</vt:lpstr>
      <vt:lpstr>LC PHY modes: Where and how to specify which behavior applies to LC STA for a given LC PHY mode?</vt:lpstr>
      <vt:lpstr>LC STA definition in 11bb D0.6</vt:lpstr>
      <vt:lpstr>LC STA definition in 11bb D0.6</vt:lpstr>
      <vt:lpstr>LC STA definition in 11bb D0.6</vt:lpstr>
      <vt:lpstr>LC STA definition in 11bb D0.6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questions concerning LC</dc:title>
  <dc:creator>Nancy Lee</dc:creator>
  <cp:lastModifiedBy>Nancy Lee</cp:lastModifiedBy>
  <cp:revision>4</cp:revision>
  <cp:lastPrinted>1601-01-01T00:00:00Z</cp:lastPrinted>
  <dcterms:created xsi:type="dcterms:W3CDTF">2021-03-04T15:07:11Z</dcterms:created>
  <dcterms:modified xsi:type="dcterms:W3CDTF">2021-09-13T11:45:12Z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etDate">
    <vt:lpwstr>2021-09-12T13:36:22Z</vt:lpwstr>
  </property>
  <property fmtid="{D5CDD505-2E9C-101B-9397-08002B2CF9AE}" pid="4" name="MSIP_Label_cb027a58-0b8b-4b38-933d-36c79ab5a9a6_Method">
    <vt:lpwstr>Privileged</vt:lpwstr>
  </property>
  <property fmtid="{D5CDD505-2E9C-101B-9397-08002B2CF9AE}" pid="5" name="MSIP_Label_cb027a58-0b8b-4b38-933d-36c79ab5a9a6_Name">
    <vt:lpwstr>cb027a58-0b8b-4b38-933d-36c79ab5a9a6</vt:lpwstr>
  </property>
  <property fmtid="{D5CDD505-2E9C-101B-9397-08002B2CF9AE}" pid="6" name="MSIP_Label_cb027a58-0b8b-4b38-933d-36c79ab5a9a6_SiteId">
    <vt:lpwstr>75b2f54b-feff-400d-8e0b-67102edb9a23</vt:lpwstr>
  </property>
  <property fmtid="{D5CDD505-2E9C-101B-9397-08002B2CF9AE}" pid="7" name="MSIP_Label_cb027a58-0b8b-4b38-933d-36c79ab5a9a6_ActionId">
    <vt:lpwstr>1561806c-3593-4ce3-b812-57564b67f0a6</vt:lpwstr>
  </property>
  <property fmtid="{D5CDD505-2E9C-101B-9397-08002B2CF9AE}" pid="8" name="MSIP_Label_cb027a58-0b8b-4b38-933d-36c79ab5a9a6_ContentBits">
    <vt:lpwstr>0</vt:lpwstr>
  </property>
</Properties>
</file>