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1578" r:id="rId2"/>
    <p:sldId id="1573" r:id="rId3"/>
    <p:sldId id="1576" r:id="rId4"/>
    <p:sldId id="1579" r:id="rId5"/>
    <p:sldId id="1575" r:id="rId6"/>
    <p:sldId id="1577" r:id="rId7"/>
  </p:sldIdLst>
  <p:sldSz cx="12192000" cy="6858000"/>
  <p:notesSz cx="7023100" cy="93091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6">
          <p15:clr>
            <a:srgbClr val="A4A3A4"/>
          </p15:clr>
        </p15:guide>
        <p15:guide id="2" pos="291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33"/>
    <a:srgbClr val="66FF99"/>
    <a:srgbClr val="FF9966"/>
    <a:srgbClr val="FF9933"/>
    <a:srgbClr val="FFFF00"/>
    <a:srgbClr val="66FFFF"/>
    <a:srgbClr val="FF3300"/>
    <a:srgbClr val="00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708" y="44"/>
      </p:cViewPr>
      <p:guideLst>
        <p:guide orient="horz" pos="2160"/>
        <p:guide pos="384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8" d="100"/>
        <a:sy n="88" d="100"/>
      </p:scale>
      <p:origin x="0" y="0"/>
    </p:cViewPr>
  </p:sorterViewPr>
  <p:notesViewPr>
    <p:cSldViewPr>
      <p:cViewPr>
        <p:scale>
          <a:sx n="100" d="100"/>
          <a:sy n="100" d="100"/>
        </p:scale>
        <p:origin x="1576" y="-1364"/>
      </p:cViewPr>
      <p:guideLst>
        <p:guide orient="horz" pos="2166"/>
        <p:guide pos="2916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122738" y="174625"/>
            <a:ext cx="2195512" cy="2159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9800">
              <a:defRPr sz="1400" b="1">
                <a:latin typeface="Times New Roman" panose="02020603050405020304" pitchFamily="18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doc.: IEEE 802.11-12/xxxxr0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04850" y="174625"/>
            <a:ext cx="1041400" cy="2159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9800">
              <a:defRPr sz="1400" b="1">
                <a:latin typeface="Times New Roman" panose="02020603050405020304" pitchFamily="18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November 2010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930900" y="9010650"/>
            <a:ext cx="466725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9800">
              <a:defRPr sz="1200">
                <a:latin typeface="Times New Roman" panose="02020603050405020304" pitchFamily="18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Bruce Kraemer (Marvell)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78175" y="9010650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 defTabSz="939800">
              <a:defRPr sz="1200"/>
            </a:lvl1pPr>
          </a:lstStyle>
          <a:p>
            <a:pPr>
              <a:defRPr/>
            </a:pPr>
            <a:r>
              <a:rPr lang="en-US"/>
              <a:t>Page </a:t>
            </a:r>
            <a:fld id="{BC5B36A4-F16A-46CC-8AB8-C44DBA42BC5B}" type="slidenum">
              <a:rPr lang="en-US"/>
              <a:t>‹#›</a:t>
            </a:fld>
            <a:endParaRPr lang="en-US"/>
          </a:p>
        </p:txBody>
      </p:sp>
      <p:sp>
        <p:nvSpPr>
          <p:cNvPr id="13318" name="Line 6"/>
          <p:cNvSpPr>
            <a:spLocks noChangeShapeType="1"/>
          </p:cNvSpPr>
          <p:nvPr/>
        </p:nvSpPr>
        <p:spPr bwMode="auto">
          <a:xfrm>
            <a:off x="703263" y="387350"/>
            <a:ext cx="56165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3319" name="Rectangle 7"/>
          <p:cNvSpPr>
            <a:spLocks noChangeArrowheads="1"/>
          </p:cNvSpPr>
          <p:nvPr/>
        </p:nvSpPr>
        <p:spPr bwMode="auto">
          <a:xfrm>
            <a:off x="703263" y="9010650"/>
            <a:ext cx="719137" cy="18256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 lIns="0" tIns="0" rIns="0" bIns="0">
            <a:spAutoFit/>
          </a:bodyPr>
          <a:lstStyle/>
          <a:p>
            <a:pPr defTabSz="939800">
              <a:defRPr/>
            </a:pPr>
            <a:r>
              <a:rPr lang="en-US" sz="1200"/>
              <a:t>Submission</a:t>
            </a:r>
          </a:p>
        </p:txBody>
      </p:sp>
      <p:sp>
        <p:nvSpPr>
          <p:cNvPr id="13320" name="Line 8"/>
          <p:cNvSpPr>
            <a:spLocks noChangeShapeType="1"/>
          </p:cNvSpPr>
          <p:nvPr/>
        </p:nvSpPr>
        <p:spPr bwMode="auto">
          <a:xfrm>
            <a:off x="703263" y="8999538"/>
            <a:ext cx="57737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507139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721350" y="98425"/>
            <a:ext cx="641350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9800">
              <a:defRPr sz="1400" b="1">
                <a:latin typeface="Times New Roman" panose="02020603050405020304" pitchFamily="18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doc.: IEEE 802.11-12/xxxxr0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61988" y="98425"/>
            <a:ext cx="828675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9800">
              <a:defRPr sz="1400" b="1">
                <a:latin typeface="Times New Roman" panose="02020603050405020304" pitchFamily="18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November 2010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19100" y="703263"/>
            <a:ext cx="6188075" cy="348138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6625" y="4422775"/>
            <a:ext cx="5149850" cy="418941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4253" tIns="46328" rIns="94253" bIns="46328" numCol="1" anchor="t" anchorCtr="0" compatLnSpc="1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435600" y="9013825"/>
            <a:ext cx="927100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5pPr marL="459105" lvl="4" algn="r" defTabSz="939800">
              <a:defRPr sz="1200">
                <a:latin typeface="Times New Roman" panose="02020603050405020304" pitchFamily="18" charset="0"/>
                <a:ea typeface="+mn-ea"/>
              </a:defRPr>
            </a:lvl5pPr>
          </a:lstStyle>
          <a:p>
            <a:pPr lvl="4">
              <a:defRPr/>
            </a:pPr>
            <a:r>
              <a:rPr lang="en-US"/>
              <a:t>Bruce Kraemer (Marvell)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70250" y="9013825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9800">
              <a:defRPr sz="1200"/>
            </a:lvl1pPr>
          </a:lstStyle>
          <a:p>
            <a:pPr>
              <a:defRPr/>
            </a:pPr>
            <a:r>
              <a:rPr lang="en-US"/>
              <a:t>Page </a:t>
            </a:r>
            <a:fld id="{19104111-193D-4CBD-A54E-A6577725A6F6}" type="slidenum">
              <a:rPr lang="en-US"/>
              <a:t>‹#›</a:t>
            </a:fld>
            <a:endParaRPr lang="en-US"/>
          </a:p>
        </p:txBody>
      </p:sp>
      <p:sp>
        <p:nvSpPr>
          <p:cNvPr id="14344" name="Rectangle 8"/>
          <p:cNvSpPr>
            <a:spLocks noChangeArrowheads="1"/>
          </p:cNvSpPr>
          <p:nvPr/>
        </p:nvSpPr>
        <p:spPr bwMode="auto">
          <a:xfrm>
            <a:off x="733425" y="9013825"/>
            <a:ext cx="720725" cy="18256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 lIns="0" tIns="0" rIns="0" bIns="0">
            <a:spAutoFit/>
          </a:bodyPr>
          <a:lstStyle/>
          <a:p>
            <a:pPr defTabSz="920750">
              <a:defRPr/>
            </a:pPr>
            <a:r>
              <a:rPr lang="en-US" sz="1200"/>
              <a:t>Submission</a:t>
            </a:r>
          </a:p>
        </p:txBody>
      </p:sp>
      <p:sp>
        <p:nvSpPr>
          <p:cNvPr id="14345" name="Line 9"/>
          <p:cNvSpPr>
            <a:spLocks noChangeShapeType="1"/>
          </p:cNvSpPr>
          <p:nvPr/>
        </p:nvSpPr>
        <p:spPr bwMode="auto">
          <a:xfrm>
            <a:off x="733425" y="9012238"/>
            <a:ext cx="55562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4346" name="Line 10"/>
          <p:cNvSpPr>
            <a:spLocks noChangeShapeType="1"/>
          </p:cNvSpPr>
          <p:nvPr/>
        </p:nvSpPr>
        <p:spPr bwMode="auto">
          <a:xfrm>
            <a:off x="655638" y="296863"/>
            <a:ext cx="57118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413962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Adrian Stephens (Intel)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hdr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t" anchorCtr="0" compatLnSpc="1"/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defRPr/>
            </a:pPr>
            <a:r>
              <a:rPr lang="en-US" dirty="0" smtClean="0"/>
              <a:t>Bo Sun (ZTE)</a:t>
            </a:r>
            <a:endParaRPr lang="en-US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b" anchorCtr="0" compatLnSpc="1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defRPr/>
            </a:pPr>
            <a:r>
              <a:rPr lang="en-US" altLang="zh-CN" dirty="0" smtClean="0"/>
              <a:t>Sep 2021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  <p:hf hdr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Adrian Stephens (Intel)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hdr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 2019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Adrian Stephens (Intel)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hdr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 2019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Adrian Stephens (Intel)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hdr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 2019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Adrian Stephens (Intel)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hdr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 2019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Adrian Stephens (Intel)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hdr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Adrian Stephens (Intel)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hdr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 2019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Adrian Stephens (Intel)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hdr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92160" tIns="46080" rIns="92160" bIns="46080" numCol="1" anchor="ctr" anchorCtr="0" compatLnSpc="1"/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92160" tIns="46080" rIns="92160" bIns="46080" numCol="1" anchor="t" anchorCtr="0" compatLnSpc="1"/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b" anchorCtr="0" compatLnSpc="1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defRPr/>
            </a:pPr>
            <a:r>
              <a:rPr lang="en-US" altLang="zh-CN" dirty="0" smtClean="0"/>
              <a:t>Nov 2021</a:t>
            </a:r>
            <a:endParaRPr lang="en-US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t" anchorCtr="0" compatLnSpc="1"/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defRPr/>
            </a:pPr>
            <a:r>
              <a:rPr lang="en-US" altLang="zh-CN" dirty="0" smtClean="0"/>
              <a:t>Bo Sun</a:t>
            </a:r>
            <a:r>
              <a:rPr lang="en-US" dirty="0" smtClean="0"/>
              <a:t> (ZTE)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t" anchorCtr="0" compatLnSpc="1"/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‹#›</a:t>
            </a:fld>
            <a:endParaRPr lang="en-US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/>
          <p:nvPr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</a:ln>
          <a:effectLst/>
        </p:spPr>
        <p:txBody>
          <a:bodyPr vert="horz" wrap="square" lIns="0" tIns="0" rIns="0" bIns="0" numCol="1" anchor="b" anchorCtr="0" compatLnSpc="1"/>
          <a:lstStyle>
            <a:lvl1pPr>
              <a:defRPr/>
            </a:lvl1pPr>
          </a:lstStyle>
          <a:p>
            <a:pPr marL="0" marR="0" lvl="0" indent="0" algn="r" defTabSz="44958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Gothic" panose="020B0609070205080204" charset="-128"/>
                <a:cs typeface="Arial Unicode MS" charset="0"/>
              </a:rPr>
              <a:t>doc.: IEEE 802.11-</a:t>
            </a:r>
            <a:r>
              <a:rPr kumimoji="0" lang="en-US" alt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Gothic" panose="020B0609070205080204" charset="-128"/>
                <a:cs typeface="Arial Unicode MS" charset="0"/>
              </a:rPr>
              <a:t>22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Gothic" panose="020B0609070205080204" charset="-128"/>
                <a:cs typeface="Arial Unicode MS" charset="0"/>
              </a:rPr>
              <a:t>/0162r0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b="1">
          <a:solidFill>
            <a:srgbClr val="000000"/>
          </a:solidFill>
          <a:latin typeface="Times New Roman" panose="02020603050405020304" pitchFamily="18" charset="0"/>
          <a:ea typeface="MS Gothic" panose="020B0609070205080204" charset="-128"/>
        </a:defRPr>
      </a:lvl2pPr>
      <a:lvl3pPr marL="11430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b="1">
          <a:solidFill>
            <a:srgbClr val="000000"/>
          </a:solidFill>
          <a:latin typeface="Times New Roman" panose="02020603050405020304" pitchFamily="18" charset="0"/>
          <a:ea typeface="MS Gothic" panose="020B0609070205080204" charset="-128"/>
        </a:defRPr>
      </a:lvl3pPr>
      <a:lvl4pPr marL="16002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b="1">
          <a:solidFill>
            <a:srgbClr val="000000"/>
          </a:solidFill>
          <a:latin typeface="Times New Roman" panose="02020603050405020304" pitchFamily="18" charset="0"/>
          <a:ea typeface="MS Gothic" panose="020B0609070205080204" charset="-128"/>
        </a:defRPr>
      </a:lvl4pPr>
      <a:lvl5pPr marL="20574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b="1">
          <a:solidFill>
            <a:srgbClr val="000000"/>
          </a:solidFill>
          <a:latin typeface="Times New Roman" panose="02020603050405020304" pitchFamily="18" charset="0"/>
          <a:ea typeface="MS Gothic" panose="020B0609070205080204" charset="-128"/>
        </a:defRPr>
      </a:lvl5pPr>
      <a:lvl6pPr marL="25146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b="1">
          <a:solidFill>
            <a:srgbClr val="000000"/>
          </a:solidFill>
          <a:latin typeface="Times New Roman" panose="02020603050405020304" pitchFamily="18" charset="0"/>
          <a:ea typeface="MS Gothic" panose="020B0609070205080204" charset="-128"/>
        </a:defRPr>
      </a:lvl6pPr>
      <a:lvl7pPr marL="29718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b="1">
          <a:solidFill>
            <a:srgbClr val="000000"/>
          </a:solidFill>
          <a:latin typeface="Times New Roman" panose="02020603050405020304" pitchFamily="18" charset="0"/>
          <a:ea typeface="MS Gothic" panose="020B0609070205080204" charset="-128"/>
        </a:defRPr>
      </a:lvl7pPr>
      <a:lvl8pPr marL="34290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b="1">
          <a:solidFill>
            <a:srgbClr val="000000"/>
          </a:solidFill>
          <a:latin typeface="Times New Roman" panose="02020603050405020304" pitchFamily="18" charset="0"/>
          <a:ea typeface="MS Gothic" panose="020B0609070205080204" charset="-128"/>
        </a:defRPr>
      </a:lvl8pPr>
      <a:lvl9pPr marL="3886200" indent="-228600" algn="ctr" defTabSz="44958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b="1">
          <a:solidFill>
            <a:srgbClr val="000000"/>
          </a:solidFill>
          <a:latin typeface="Times New Roman" panose="02020603050405020304" pitchFamily="18" charset="0"/>
          <a:ea typeface="MS Gothic" panose="020B0609070205080204" charset="-128"/>
        </a:defRPr>
      </a:lvl9pPr>
    </p:titleStyle>
    <p:bodyStyle>
      <a:lvl1pPr marL="342900" indent="-342900" algn="l" defTabSz="449580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580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580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580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580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580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580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580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580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0167-00-00bd-ieee-802-11bd-january-2022-interim-meeting-minutes.docx" TargetMode="External"/><Relationship Id="rId2" Type="http://schemas.openxmlformats.org/officeDocument/2006/relationships/hyperlink" Target="https://mentor.ieee.org/802.11/dcn/21/11-21-2000-04-00bd-tgbd-agenda-for-jan-interim-2022.pptx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/>
          <p:cNvSpPr>
            <a:spLocks noGrp="1"/>
          </p:cNvSpPr>
          <p:nvPr>
            <p:ph type="title"/>
          </p:nvPr>
        </p:nvSpPr>
        <p:spPr>
          <a:xfrm>
            <a:off x="1600201" y="685800"/>
            <a:ext cx="9144000" cy="1827530"/>
          </a:xfrm>
        </p:spPr>
        <p:txBody>
          <a:bodyPr vert="horz" wrap="square" lIns="92160" tIns="46080" rIns="92160" bIns="46080" anchor="ctr" anchorCtr="0"/>
          <a:lstStyle/>
          <a:p>
            <a:r>
              <a:rPr lang="en-US" altLang="zh-CN" sz="3200" dirty="0">
                <a:solidFill>
                  <a:srgbClr val="0000FF"/>
                </a:solidFill>
                <a:latin typeface="Arial Black" panose="020B0A04020102020204" pitchFamily="34" charset="0"/>
              </a:rPr>
              <a:t>IEEE </a:t>
            </a:r>
            <a:r>
              <a:rPr lang="en-US" altLang="zh-CN" sz="3200" dirty="0" smtClean="0">
                <a:solidFill>
                  <a:srgbClr val="0000FF"/>
                </a:solidFill>
                <a:latin typeface="Arial Black" panose="020B0A04020102020204" pitchFamily="34" charset="0"/>
              </a:rPr>
              <a:t>802.11 Interim Week</a:t>
            </a:r>
            <a:r>
              <a:rPr lang="en-US" altLang="zh-CN" dirty="0" smtClean="0">
                <a:solidFill>
                  <a:srgbClr val="0000FF"/>
                </a:solidFill>
                <a:latin typeface="Arial Black" panose="020B0A04020102020204" pitchFamily="34" charset="0"/>
              </a:rPr>
              <a:t> Jan </a:t>
            </a:r>
            <a:r>
              <a:rPr lang="en-US" altLang="zh-CN" sz="3200" dirty="0" smtClean="0">
                <a:solidFill>
                  <a:srgbClr val="0000FF"/>
                </a:solidFill>
                <a:latin typeface="Arial Black" panose="020B0A04020102020204" pitchFamily="34" charset="0"/>
              </a:rPr>
              <a:t>2022</a:t>
            </a:r>
            <a:r>
              <a:rPr lang="en-US" altLang="zh-CN" sz="3200" dirty="0">
                <a:solidFill>
                  <a:srgbClr val="0000FF"/>
                </a:solidFill>
                <a:latin typeface="Arial Black" panose="020B0A04020102020204" pitchFamily="34" charset="0"/>
              </a:rPr>
              <a:t/>
            </a:r>
            <a:br>
              <a:rPr lang="en-US" altLang="zh-CN" sz="3200" dirty="0">
                <a:solidFill>
                  <a:srgbClr val="0000FF"/>
                </a:solidFill>
                <a:latin typeface="Arial Black" panose="020B0A04020102020204" pitchFamily="34" charset="0"/>
              </a:rPr>
            </a:br>
            <a:r>
              <a:rPr lang="en-US" altLang="en-US" sz="3200" dirty="0" smtClean="0">
                <a:solidFill>
                  <a:srgbClr val="0000FF"/>
                </a:solidFill>
                <a:latin typeface="Arial Black" panose="020B0A04020102020204" pitchFamily="34" charset="0"/>
              </a:rPr>
              <a:t>IEEE </a:t>
            </a:r>
            <a:r>
              <a:rPr lang="en-US" altLang="en-US" sz="3200" dirty="0">
                <a:solidFill>
                  <a:srgbClr val="0000FF"/>
                </a:solidFill>
                <a:latin typeface="Arial Black" panose="020B0A04020102020204" pitchFamily="34" charset="0"/>
              </a:rPr>
              <a:t>802.11 </a:t>
            </a:r>
            <a:r>
              <a:rPr lang="en-US" altLang="en-US" sz="3200" dirty="0" err="1" smtClean="0">
                <a:solidFill>
                  <a:srgbClr val="0000FF"/>
                </a:solidFill>
                <a:latin typeface="Arial Black" panose="020B0A04020102020204" pitchFamily="34" charset="0"/>
              </a:rPr>
              <a:t>TGbd</a:t>
            </a:r>
            <a:r>
              <a:rPr lang="en-US" altLang="en-US" sz="3200" dirty="0" smtClean="0">
                <a:solidFill>
                  <a:srgbClr val="0000FF"/>
                </a:solidFill>
                <a:latin typeface="Arial Black" panose="020B0A04020102020204" pitchFamily="34" charset="0"/>
              </a:rPr>
              <a:t> Closing Report</a:t>
            </a:r>
            <a:endParaRPr lang="en-US" sz="3200" dirty="0">
              <a:solidFill>
                <a:srgbClr val="0000FF"/>
              </a:solidFill>
              <a:latin typeface="Arial Black" panose="020B0A04020102020204" pitchFamily="34" charset="0"/>
            </a:endParaRPr>
          </a:p>
        </p:txBody>
      </p:sp>
      <p:sp>
        <p:nvSpPr>
          <p:cNvPr id="15362" name="日期占位符 4"/>
          <p:cNvSpPr>
            <a:spLocks noGrp="1"/>
          </p:cNvSpPr>
          <p:nvPr>
            <p:ph type="dt" idx="10"/>
          </p:nvPr>
        </p:nvSpPr>
        <p:spPr>
          <a:xfrm>
            <a:off x="928688" y="333375"/>
            <a:ext cx="2500312" cy="273050"/>
          </a:xfrm>
        </p:spPr>
        <p:txBody>
          <a:bodyPr wrap="square" lIns="0" tIns="0" rIns="0" bIns="0" anchor="b" anchorCtr="0"/>
          <a:lstStyle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5pPr>
          </a:lstStyle>
          <a:p>
            <a:pPr lvl="0" eaLnBrk="0" hangingPunct="0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US" altLang="zh-CN" sz="1800" b="1" dirty="0" smtClean="0">
                <a:solidFill>
                  <a:srgbClr val="000000"/>
                </a:solidFill>
                <a:ea typeface="Arial Unicode MS" pitchFamily="34" charset="-122"/>
              </a:rPr>
              <a:t>Jan 2022</a:t>
            </a:r>
            <a:endParaRPr lang="en-US" altLang="zh-CN" sz="1800" b="1" dirty="0">
              <a:solidFill>
                <a:srgbClr val="000000"/>
              </a:solidFill>
              <a:latin typeface="Times New Roman" panose="02020603050405020304" pitchFamily="18" charset="0"/>
              <a:ea typeface="Arial Unicode MS" pitchFamily="34" charset="-122"/>
            </a:endParaRPr>
          </a:p>
        </p:txBody>
      </p:sp>
      <p:sp>
        <p:nvSpPr>
          <p:cNvPr id="15363" name="页脚占位符 3"/>
          <p:cNvSpPr>
            <a:spLocks noGrp="1"/>
          </p:cNvSpPr>
          <p:nvPr>
            <p:ph type="ftr" idx="11"/>
          </p:nvPr>
        </p:nvSpPr>
        <p:spPr/>
        <p:txBody>
          <a:bodyPr wrap="square" lIns="0" tIns="0" rIns="0" bIns="0" anchor="t" anchorCtr="0"/>
          <a:lstStyle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5pPr>
          </a:lstStyle>
          <a:p>
            <a:pPr lvl="0" algn="r" eaLnBrk="0" hangingPunct="0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US" altLang="zh-CN" dirty="0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2"/>
              </a:rPr>
              <a:t>Bo Sun (ZTE)</a:t>
            </a:r>
          </a:p>
        </p:txBody>
      </p:sp>
      <p:sp>
        <p:nvSpPr>
          <p:cNvPr id="15364" name="灯片编号占位符 4"/>
          <p:cNvSpPr>
            <a:spLocks noGrp="1"/>
          </p:cNvSpPr>
          <p:nvPr>
            <p:ph type="sldNum" idx="12"/>
          </p:nvPr>
        </p:nvSpPr>
        <p:spPr>
          <a:xfrm>
            <a:off x="5792788" y="6475413"/>
            <a:ext cx="704850" cy="363537"/>
          </a:xfrm>
        </p:spPr>
        <p:txBody>
          <a:bodyPr wrap="square" lIns="0" tIns="0" rIns="0" bIns="0" anchor="t" anchorCtr="0"/>
          <a:lstStyle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200"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defRPr>
            </a:lvl5pPr>
          </a:lstStyle>
          <a:p>
            <a:pPr lvl="0" algn="ctr" eaLnBrk="0" hangingPunct="0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US" altLang="en-US" dirty="0">
                <a:latin typeface="Times New Roman" panose="02020603050405020304" pitchFamily="18" charset="0"/>
                <a:ea typeface="Arial Unicode MS" pitchFamily="34" charset="-122"/>
              </a:rPr>
              <a:t>Slide </a:t>
            </a:r>
            <a:fld id="{9A0DB2DC-4C9A-4742-B13C-FB6460FD3503}" type="slidenum">
              <a:rPr lang="en-US" altLang="en-US" dirty="0">
                <a:latin typeface="Times New Roman" panose="02020603050405020304" pitchFamily="18" charset="0"/>
                <a:ea typeface="Arial Unicode MS" pitchFamily="34" charset="-122"/>
              </a:rPr>
              <a:t>1</a:t>
            </a:fld>
            <a:endParaRPr lang="en-US" altLang="en-US" dirty="0">
              <a:latin typeface="Times New Roman" panose="02020603050405020304" pitchFamily="18" charset="0"/>
              <a:ea typeface="Arial Unicode MS" pitchFamily="34" charset="-122"/>
            </a:endParaRPr>
          </a:p>
        </p:txBody>
      </p:sp>
      <p:sp>
        <p:nvSpPr>
          <p:cNvPr id="7" name="Content Placeholder 2"/>
          <p:cNvSpPr txBox="1"/>
          <p:nvPr/>
        </p:nvSpPr>
        <p:spPr>
          <a:xfrm>
            <a:off x="1219200" y="2133600"/>
            <a:ext cx="9829800" cy="4124960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MS PGothic" panose="020B0600070205080204" pitchFamily="34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342900" marR="0" lvl="0" indent="-342900" algn="ctr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20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MS PGothic" panose="020B0600070205080204" pitchFamily="34" charset="-128"/>
            </a:endParaRPr>
          </a:p>
          <a:p>
            <a:pPr marL="342900" marR="0" lvl="0" indent="-342900" algn="ctr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36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MS PGothic" panose="020B0600070205080204" pitchFamily="34" charset="-128"/>
            </a:endParaRPr>
          </a:p>
          <a:p>
            <a:pPr marL="342900" marR="0" lvl="0" indent="-342900" algn="ctr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20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MS PGothic" panose="020B0600070205080204" pitchFamily="34" charset="-128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20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rPr>
              <a:t>		   	        Chair:	Bo Sun (ZTE)</a:t>
            </a:r>
          </a:p>
          <a:p>
            <a:pPr marL="342900" marR="0" lvl="0" indent="-34290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20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rPr>
              <a:t>			Vice Chair: 	</a:t>
            </a:r>
            <a:r>
              <a:rPr kumimoji="0" lang="en-US" altLang="en-US" sz="2000" b="1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rPr>
              <a:t>Hongyuan</a:t>
            </a:r>
            <a:r>
              <a:rPr kumimoji="0" lang="en-US" altLang="en-US" sz="20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rPr>
              <a:t> Zhang (NXP), </a:t>
            </a:r>
          </a:p>
          <a:p>
            <a:pPr marL="342900" marR="0" lvl="0" indent="-34290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20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rPr>
              <a:t> 					Joseph Levy (</a:t>
            </a:r>
            <a:r>
              <a:rPr kumimoji="0" lang="en-US" altLang="en-US" sz="2000" b="1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rPr>
              <a:t>InterDigital</a:t>
            </a:r>
            <a:r>
              <a:rPr kumimoji="0" lang="en-US" altLang="en-US" sz="20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rPr>
              <a:t>)</a:t>
            </a:r>
          </a:p>
          <a:p>
            <a:pPr marL="342900" marR="0" lvl="0" indent="-342900" algn="l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20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rPr>
              <a:t>			 Secretary: 	</a:t>
            </a:r>
            <a:r>
              <a:rPr kumimoji="0" lang="en-US" alt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MS PGothic" panose="020B0600070205080204" pitchFamily="34" charset="-128"/>
              </a:rPr>
              <a:t>Yan Zhang (NXP)</a:t>
            </a:r>
          </a:p>
          <a:p>
            <a:pPr lvl="0">
              <a:lnSpc>
                <a:spcPct val="90000"/>
              </a:lnSpc>
              <a:buNone/>
              <a:defRPr/>
            </a:pPr>
            <a:r>
              <a:rPr lang="en-US" altLang="en-US" sz="2000" kern="0" dirty="0">
                <a:latin typeface="Arial" panose="020B0604020202020204" pitchFamily="34" charset="0"/>
              </a:rPr>
              <a:t> </a:t>
            </a:r>
            <a:r>
              <a:rPr lang="en-US" altLang="en-US" sz="2000" kern="0" dirty="0" smtClean="0">
                <a:latin typeface="Arial" panose="020B0604020202020204" pitchFamily="34" charset="0"/>
              </a:rPr>
              <a:t>		           Tech </a:t>
            </a:r>
            <a:r>
              <a:rPr lang="en-US" altLang="en-US" sz="2000" kern="0" dirty="0">
                <a:latin typeface="Arial" panose="020B0604020202020204" pitchFamily="34" charset="0"/>
              </a:rPr>
              <a:t>Editor:	</a:t>
            </a:r>
            <a:r>
              <a:rPr lang="en-US" altLang="en-US" sz="2000" kern="0" dirty="0" err="1" smtClean="0">
                <a:latin typeface="Arial" panose="020B0604020202020204" pitchFamily="34" charset="0"/>
              </a:rPr>
              <a:t>Yujin</a:t>
            </a:r>
            <a:r>
              <a:rPr lang="en-US" altLang="en-US" sz="2000" kern="0" dirty="0" smtClean="0">
                <a:latin typeface="Arial" panose="020B0604020202020204" pitchFamily="34" charset="0"/>
              </a:rPr>
              <a:t> Noh (</a:t>
            </a:r>
            <a:r>
              <a:rPr lang="en-US" altLang="en-US" sz="2000" kern="0" dirty="0" err="1" smtClean="0">
                <a:latin typeface="Arial" panose="020B0604020202020204" pitchFamily="34" charset="0"/>
              </a:rPr>
              <a:t>Senscomm</a:t>
            </a:r>
            <a:r>
              <a:rPr lang="en-US" altLang="en-US" sz="2000" kern="0" dirty="0" smtClean="0">
                <a:latin typeface="Arial" panose="020B0604020202020204" pitchFamily="34" charset="0"/>
              </a:rPr>
              <a:t>)</a:t>
            </a:r>
            <a:endParaRPr kumimoji="0" lang="en-US" altLang="en-US" sz="2000" b="1" i="1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76850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914400" y="1969770"/>
            <a:ext cx="10361295" cy="4084320"/>
          </a:xfrm>
        </p:spPr>
        <p:txBody>
          <a:bodyPr>
            <a:normAutofit fontScale="87500"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GB" altLang="en-US" dirty="0" smtClean="0"/>
              <a:t>4 </a:t>
            </a:r>
            <a:r>
              <a:rPr lang="en-GB" altLang="en-US" dirty="0" err="1" smtClean="0"/>
              <a:t>TGbd</a:t>
            </a:r>
            <a:r>
              <a:rPr lang="en-GB" altLang="en-US" dirty="0" smtClean="0"/>
              <a:t> sessions were held during the week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altLang="en-US" dirty="0" smtClean="0"/>
              <a:t>Approved TG minutes for Nov plenary week and following TCs before Jan interim week.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altLang="en-US" dirty="0" smtClean="0"/>
              <a:t>Presented and discussed 12 CR docs and approved CRs for 87 of 107 (81%) comment from LB 259.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altLang="en-US" dirty="0" smtClean="0"/>
              <a:t>Approved 4 teleconferences till Mar plenary week.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altLang="en-US" dirty="0" err="1" smtClean="0"/>
              <a:t>TGbd</a:t>
            </a:r>
            <a:r>
              <a:rPr lang="en-GB" altLang="en-US" dirty="0" smtClean="0"/>
              <a:t> agenda </a:t>
            </a:r>
            <a:r>
              <a:rPr lang="en-GB" altLang="en-US" dirty="0" smtClean="0"/>
              <a:t>and </a:t>
            </a:r>
            <a:r>
              <a:rPr lang="en-GB" altLang="en-US" dirty="0" smtClean="0"/>
              <a:t>minutes </a:t>
            </a:r>
            <a:r>
              <a:rPr lang="en-GB" altLang="en-US" dirty="0" smtClean="0"/>
              <a:t>documents for </a:t>
            </a:r>
            <a:r>
              <a:rPr lang="en-GB" altLang="en-US" dirty="0" smtClean="0"/>
              <a:t>this week: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altLang="en-US" dirty="0" smtClean="0">
                <a:hlinkClick r:id="rId2"/>
              </a:rPr>
              <a:t>https</a:t>
            </a:r>
            <a:r>
              <a:rPr lang="en-GB" altLang="en-US" dirty="0">
                <a:hlinkClick r:id="rId2"/>
              </a:rPr>
              <a:t>://</a:t>
            </a:r>
            <a:r>
              <a:rPr lang="en-GB" altLang="en-US" dirty="0" smtClean="0">
                <a:hlinkClick r:id="rId2"/>
              </a:rPr>
              <a:t>mentor.ieee.org/802.11/dcn/21/11-21-2000-04-00bd-tgbd-agenda-for-jan-interim-2022.pptx</a:t>
            </a:r>
            <a:endParaRPr lang="en-GB" altLang="en-US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GB" altLang="en-US" dirty="0">
                <a:hlinkClick r:id="rId3"/>
              </a:rPr>
              <a:t>https://</a:t>
            </a:r>
            <a:r>
              <a:rPr lang="en-GB" altLang="en-US" dirty="0" smtClean="0">
                <a:hlinkClick r:id="rId3"/>
              </a:rPr>
              <a:t>mentor.ieee.org/802.11/dcn/22/11-22-0167-00-00bd-ieee-802-11bd-january-2022-interim-meeting-minutes.docx</a:t>
            </a:r>
            <a:endParaRPr lang="en-GB" altLang="en-US" dirty="0" smtClean="0"/>
          </a:p>
          <a:p>
            <a:pPr marL="57150" indent="0"/>
            <a:endParaRPr lang="en-US" altLang="en-GB" dirty="0" smtClean="0"/>
          </a:p>
          <a:p>
            <a:pPr marL="57150" indent="0"/>
            <a:r>
              <a:rPr lang="en-US" altLang="en-GB" dirty="0" smtClean="0"/>
              <a:t>Goal for future TCs: proceeding the rest comments collected from LB259 and MDR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2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Bo Sun (ZTE)</a:t>
            </a:r>
            <a:endParaRPr lang="en-US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Jan 2022</a:t>
            </a:r>
            <a:endParaRPr lang="en-US" dirty="0"/>
          </a:p>
        </p:txBody>
      </p:sp>
      <p:sp>
        <p:nvSpPr>
          <p:cNvPr id="7" name="标题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err="1" smtClean="0"/>
              <a:t>TGbd’s</a:t>
            </a:r>
            <a:r>
              <a:rPr lang="en-US" altLang="zh-CN" dirty="0" smtClean="0"/>
              <a:t> Progress during this interim week</a:t>
            </a:r>
            <a:endParaRPr lang="zh-CN" alt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err="1" smtClean="0"/>
              <a:t>TGbd</a:t>
            </a:r>
            <a:r>
              <a:rPr lang="en-US" altLang="zh-CN" dirty="0" smtClean="0"/>
              <a:t> Progress Documents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3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Bo Sun (ZTE)</a:t>
            </a:r>
            <a:endParaRPr lang="en-US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Jan 2022</a:t>
            </a:r>
            <a:endParaRPr lang="en-US" dirty="0"/>
          </a:p>
        </p:txBody>
      </p:sp>
      <p:graphicFrame>
        <p:nvGraphicFramePr>
          <p:cNvPr id="7" name="表格 6"/>
          <p:cNvGraphicFramePr>
            <a:graphicFrameLocks noGrp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225489307"/>
              </p:ext>
            </p:extLst>
          </p:nvPr>
        </p:nvGraphicFramePr>
        <p:xfrm>
          <a:off x="1447922" y="1600248"/>
          <a:ext cx="9637599" cy="466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7921"/>
                <a:gridCol w="6589678"/>
              </a:tblGrid>
              <a:tr h="192026">
                <a:tc>
                  <a:txBody>
                    <a:bodyPr/>
                    <a:lstStyle/>
                    <a:p>
                      <a:r>
                        <a:rPr lang="en-US" altLang="zh-CN" sz="1800" dirty="0" smtClean="0"/>
                        <a:t>TG Documents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800" dirty="0" smtClean="0"/>
                        <a:t>Latest</a:t>
                      </a:r>
                      <a:r>
                        <a:rPr lang="en-US" altLang="zh-CN" sz="1800" baseline="0" dirty="0" smtClean="0"/>
                        <a:t> Revision</a:t>
                      </a:r>
                      <a:endParaRPr lang="en-US" altLang="zh-CN" sz="1800" dirty="0" smtClean="0"/>
                    </a:p>
                  </a:txBody>
                  <a:tcPr/>
                </a:tc>
              </a:tr>
              <a:tr h="160355"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Definition and requirements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11-19/0202r1</a:t>
                      </a:r>
                    </a:p>
                  </a:txBody>
                  <a:tcPr/>
                </a:tc>
              </a:tr>
              <a:tr h="160689"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Selection Procedure document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solidFill>
                            <a:schemeClr val="tx1"/>
                          </a:solidFill>
                        </a:rPr>
                        <a:t>11-19/0030r6</a:t>
                      </a:r>
                    </a:p>
                  </a:txBody>
                  <a:tcPr/>
                </a:tc>
              </a:tr>
              <a:tr h="160355"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Functional Requirement document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solidFill>
                            <a:schemeClr val="tx1"/>
                          </a:solidFill>
                        </a:rPr>
                        <a:t>11-19/0495r3</a:t>
                      </a:r>
                    </a:p>
                  </a:txBody>
                  <a:tcPr/>
                </a:tc>
              </a:tr>
              <a:tr h="160355"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Spec Framework document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 smtClean="0">
                          <a:solidFill>
                            <a:schemeClr val="tx1"/>
                          </a:solidFill>
                        </a:rPr>
                        <a:t>11-19/0497r7</a:t>
                      </a:r>
                    </a:p>
                  </a:txBody>
                  <a:tcPr/>
                </a:tc>
              </a:tr>
              <a:tr h="160689"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Liaison response to IEEE VT/ITS</a:t>
                      </a:r>
                      <a:r>
                        <a:rPr lang="en-US" altLang="zh-CN" sz="1200" baseline="0" dirty="0" smtClean="0"/>
                        <a:t> 1609 WG</a:t>
                      </a:r>
                      <a:endParaRPr lang="en-US" altLang="zh-CN" sz="12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dirty="0" smtClean="0">
                          <a:solidFill>
                            <a:schemeClr val="tx1"/>
                          </a:solidFill>
                        </a:rPr>
                        <a:t>11-19/0437r3</a:t>
                      </a:r>
                    </a:p>
                  </a:txBody>
                  <a:tcPr/>
                </a:tc>
              </a:tr>
              <a:tr h="160355">
                <a:tc>
                  <a:txBody>
                    <a:bodyPr/>
                    <a:lstStyle/>
                    <a:p>
                      <a:r>
                        <a:rPr lang="en-US" altLang="zh-CN" sz="1200" dirty="0" smtClean="0"/>
                        <a:t>Liaison response</a:t>
                      </a:r>
                      <a:r>
                        <a:rPr lang="en-US" altLang="zh-CN" sz="1200" baseline="0" dirty="0" smtClean="0"/>
                        <a:t> to ITU-T CITS</a:t>
                      </a:r>
                      <a:endParaRPr lang="en-US" altLang="zh-CN" sz="12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dirty="0" smtClean="0">
                          <a:solidFill>
                            <a:schemeClr val="tx1"/>
                          </a:solidFill>
                        </a:rPr>
                        <a:t>11-19/0843r0</a:t>
                      </a:r>
                    </a:p>
                  </a:txBody>
                  <a:tcPr/>
                </a:tc>
              </a:tr>
              <a:tr h="160689">
                <a:tc>
                  <a:txBody>
                    <a:bodyPr/>
                    <a:lstStyle/>
                    <a:p>
                      <a:r>
                        <a:rPr lang="en-US" altLang="zh-CN" sz="1200" dirty="0" err="1" smtClean="0"/>
                        <a:t>TBbd</a:t>
                      </a:r>
                      <a:r>
                        <a:rPr lang="en-US" altLang="zh-CN" sz="1200" baseline="0" dirty="0" smtClean="0"/>
                        <a:t> FRD/SFD Motion Booklet</a:t>
                      </a:r>
                      <a:endParaRPr lang="en-US" altLang="zh-CN" sz="12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dirty="0" smtClean="0">
                          <a:solidFill>
                            <a:schemeClr val="tx1"/>
                          </a:solidFill>
                        </a:rPr>
                        <a:t>11-19/0514r14</a:t>
                      </a:r>
                    </a:p>
                  </a:txBody>
                  <a:tcPr/>
                </a:tc>
              </a:tr>
              <a:tr h="160355">
                <a:tc>
                  <a:txBody>
                    <a:bodyPr/>
                    <a:lstStyle/>
                    <a:p>
                      <a:r>
                        <a:rPr lang="en-US" altLang="zh-CN" sz="1200" dirty="0" err="1" smtClean="0"/>
                        <a:t>TGbd</a:t>
                      </a:r>
                      <a:r>
                        <a:rPr lang="en-US" altLang="zh-CN" sz="1200" dirty="0" smtClean="0"/>
                        <a:t> Use Case</a:t>
                      </a:r>
                      <a:r>
                        <a:rPr lang="en-US" altLang="zh-CN" sz="1200" baseline="0" dirty="0" smtClean="0"/>
                        <a:t> document</a:t>
                      </a:r>
                      <a:endParaRPr lang="en-US" altLang="zh-CN" sz="12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dirty="0" smtClean="0">
                          <a:solidFill>
                            <a:schemeClr val="tx1"/>
                          </a:solidFill>
                        </a:rPr>
                        <a:t>11-19/1342r1</a:t>
                      </a:r>
                    </a:p>
                  </a:txBody>
                  <a:tcPr/>
                </a:tc>
              </a:tr>
              <a:tr h="160355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altLang="zh-CN" sz="1200" dirty="0"/>
                        <a:t>Teleconference Agenda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dirty="0" smtClean="0">
                          <a:solidFill>
                            <a:schemeClr val="tx1"/>
                          </a:solidFill>
                          <a:sym typeface="+mn-ea"/>
                        </a:rPr>
                        <a:t>11-20/0774r10, </a:t>
                      </a:r>
                      <a:r>
                        <a:rPr lang="en-US" altLang="zh-CN" sz="1200" dirty="0" smtClean="0">
                          <a:solidFill>
                            <a:schemeClr val="tx1"/>
                          </a:solidFill>
                        </a:rPr>
                        <a:t>11-20/1164r7, 11-20/1352r9, 11-20/1561r7, 11-20/1806r2, 11-20/1891r0, 11-20/1923r11, 11-21/0177r2, 11-21/0207r8, 11-21/0595r3, 11-21/0597r7, 11-21/0904r1, 11-21/0941r2, 11-21/1303r4, 11-21/1326r8,</a:t>
                      </a:r>
                      <a:r>
                        <a:rPr lang="en-US" altLang="zh-CN" sz="1200" baseline="0" dirty="0" smtClean="0">
                          <a:solidFill>
                            <a:schemeClr val="tx1"/>
                          </a:solidFill>
                        </a:rPr>
                        <a:t> 11-21/1622r4, 11-21/1623r4, 11-21/1998r2,</a:t>
                      </a:r>
                      <a:r>
                        <a:rPr lang="en-US" altLang="zh-CN" sz="1200" baseline="0" dirty="0" smtClean="0">
                          <a:solidFill>
                            <a:srgbClr val="0070C0"/>
                          </a:solidFill>
                        </a:rPr>
                        <a:t> </a:t>
                      </a:r>
                      <a:r>
                        <a:rPr lang="en-US" altLang="zh-CN" sz="1200" baseline="0" dirty="0" smtClean="0">
                          <a:solidFill>
                            <a:schemeClr val="tx1"/>
                          </a:solidFill>
                        </a:rPr>
                        <a:t>11-21/1999r3, </a:t>
                      </a:r>
                      <a:r>
                        <a:rPr lang="en-US" altLang="zh-CN" sz="1200" baseline="0" dirty="0" smtClean="0">
                          <a:solidFill>
                            <a:srgbClr val="0070C0"/>
                          </a:solidFill>
                        </a:rPr>
                        <a:t>11-2I/2000r4</a:t>
                      </a:r>
                      <a:endParaRPr lang="en-US" altLang="zh-CN" sz="1200" dirty="0" smtClean="0">
                        <a:solidFill>
                          <a:srgbClr val="0070C0"/>
                        </a:solidFill>
                        <a:sym typeface="+mn-ea"/>
                      </a:endParaRPr>
                    </a:p>
                  </a:txBody>
                  <a:tcPr/>
                </a:tc>
              </a:tr>
              <a:tr h="160355"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Teleconference Minutes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dirty="0" smtClean="0">
                          <a:solidFill>
                            <a:schemeClr val="tx1"/>
                          </a:solidFill>
                          <a:sym typeface="+mn-ea"/>
                        </a:rPr>
                        <a:t>11-20/0276r11, 11-20/1105r8, 11-20/1489r1, 11-20/1655r3, 11-20/1775r1, 11-20/1907r1, 11-21/0068r0,</a:t>
                      </a:r>
                      <a:r>
                        <a:rPr lang="en-US" altLang="zh-CN" sz="1200" baseline="0" dirty="0" smtClean="0">
                          <a:solidFill>
                            <a:schemeClr val="tx1"/>
                          </a:solidFill>
                          <a:sym typeface="+mn-ea"/>
                        </a:rPr>
                        <a:t> </a:t>
                      </a:r>
                      <a:r>
                        <a:rPr lang="en-US" altLang="zh-CN" sz="1200" dirty="0" smtClean="0">
                          <a:solidFill>
                            <a:schemeClr val="tx1"/>
                          </a:solidFill>
                          <a:sym typeface="+mn-ea"/>
                        </a:rPr>
                        <a:t>11-21/0117r0, 11-21/0327r0, 11-21/0453r0, 11-21/0454r0, 11-21/0565r0,</a:t>
                      </a:r>
                      <a:r>
                        <a:rPr lang="en-US" altLang="zh-CN" sz="1200" baseline="0" dirty="0" smtClean="0">
                          <a:solidFill>
                            <a:schemeClr val="tx1"/>
                          </a:solidFill>
                          <a:sym typeface="+mn-ea"/>
                        </a:rPr>
                        <a:t> 11-21/0655r0, 11-21/0806r0, 11-21/0889r0, 11-21/1138r0, 11-21/1468r0, 11-21/1544r0, 11-21/1769r0, </a:t>
                      </a:r>
                      <a:r>
                        <a:rPr lang="en-US" altLang="zh-CN" sz="1200" baseline="0" dirty="0" smtClean="0">
                          <a:solidFill>
                            <a:schemeClr val="tx1"/>
                          </a:solidFill>
                          <a:sym typeface="+mn-ea"/>
                        </a:rPr>
                        <a:t>11-21/1863r0 </a:t>
                      </a:r>
                      <a:r>
                        <a:rPr lang="en-US" altLang="zh-CN" sz="1200" baseline="0" dirty="0" smtClean="0">
                          <a:solidFill>
                            <a:srgbClr val="0070C0"/>
                          </a:solidFill>
                          <a:sym typeface="+mn-ea"/>
                        </a:rPr>
                        <a:t>11-22/0167r0</a:t>
                      </a:r>
                      <a:endParaRPr lang="en-US" altLang="zh-CN" sz="1200" dirty="0" smtClean="0">
                        <a:solidFill>
                          <a:srgbClr val="0070C0"/>
                        </a:solidFill>
                        <a:sym typeface="+mn-ea"/>
                      </a:endParaRPr>
                    </a:p>
                  </a:txBody>
                  <a:tcPr/>
                </a:tc>
              </a:tr>
              <a:tr h="160355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altLang="zh-CN" sz="1200" dirty="0"/>
                        <a:t>Tech Editor Report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dirty="0" smtClean="0">
                          <a:solidFill>
                            <a:srgbClr val="0070C0"/>
                          </a:solidFill>
                        </a:rPr>
                        <a:t>11-19/2045r15 (D3.0)</a:t>
                      </a:r>
                    </a:p>
                  </a:txBody>
                  <a:tcPr/>
                </a:tc>
              </a:tr>
              <a:tr h="160689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altLang="zh-CN" sz="1200" dirty="0"/>
                        <a:t>Comment Database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dirty="0" smtClean="0">
                          <a:solidFill>
                            <a:schemeClr val="tx1"/>
                          </a:solidFill>
                        </a:rPr>
                        <a:t>11-20/0701r7 (D0.3), 11-20/1887r10 (LB251), 11-21/1296r6 (LB254), </a:t>
                      </a:r>
                      <a:r>
                        <a:rPr lang="en-US" altLang="zh-CN" sz="1200" dirty="0" smtClean="0">
                          <a:solidFill>
                            <a:srgbClr val="0070C0"/>
                          </a:solidFill>
                        </a:rPr>
                        <a:t>11-21/2018r4 (LB259)</a:t>
                      </a:r>
                    </a:p>
                  </a:txBody>
                  <a:tcPr/>
                </a:tc>
              </a:tr>
              <a:tr h="160689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altLang="zh-CN" sz="1200" dirty="0" smtClean="0">
                          <a:solidFill>
                            <a:schemeClr val="tx1"/>
                          </a:solidFill>
                        </a:rPr>
                        <a:t>Coexistence</a:t>
                      </a:r>
                      <a:r>
                        <a:rPr lang="en-US" altLang="zh-CN" sz="1200" baseline="0" dirty="0" smtClean="0">
                          <a:solidFill>
                            <a:schemeClr val="tx1"/>
                          </a:solidFill>
                        </a:rPr>
                        <a:t> Assurance Document</a:t>
                      </a:r>
                      <a:endParaRPr lang="en-US" altLang="zh-CN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dirty="0" smtClean="0">
                          <a:solidFill>
                            <a:schemeClr val="tx1"/>
                          </a:solidFill>
                        </a:rPr>
                        <a:t>11-20/1564r2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Motion #1 (approval of Comment Resolutions</a:t>
            </a:r>
            <a:r>
              <a:rPr lang="en-US" altLang="zh-CN" dirty="0" smtClean="0"/>
              <a:t>)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>
                <a:sym typeface="+mn-ea"/>
              </a:rPr>
              <a:t>Move to approve the comment resolutions to 87 CIDs which marked as “ready for motion” as in 11-21/2018r4</a:t>
            </a:r>
            <a:endParaRPr lang="en-US" altLang="zh-CN" b="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2545" indent="0">
              <a:lnSpc>
                <a:spcPct val="120000"/>
              </a:lnSpc>
              <a:spcBef>
                <a:spcPts val="0"/>
              </a:spcBef>
            </a:pPr>
            <a:endParaRPr lang="en-US" altLang="zh-CN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2545" indent="0">
              <a:lnSpc>
                <a:spcPct val="120000"/>
              </a:lnSpc>
              <a:spcBef>
                <a:spcPts val="0"/>
              </a:spcBef>
            </a:pPr>
            <a:r>
              <a:rPr lang="en-US" altLang="zh-CN" dirty="0">
                <a:latin typeface="Calibri" panose="020F0502020204030204" pitchFamily="34" charset="0"/>
                <a:cs typeface="Calibri" panose="020F0502020204030204" pitchFamily="34" charset="0"/>
              </a:rPr>
              <a:t>Moved: </a:t>
            </a:r>
            <a:r>
              <a:rPr lang="en-US" altLang="zh-CN" dirty="0" err="1">
                <a:latin typeface="Calibri" panose="020F0502020204030204" pitchFamily="34" charset="0"/>
                <a:cs typeface="Calibri" panose="020F0502020204030204" pitchFamily="34" charset="0"/>
              </a:rPr>
              <a:t>Yujin</a:t>
            </a:r>
            <a:r>
              <a:rPr lang="en-US" altLang="zh-CN" dirty="0">
                <a:latin typeface="Calibri" panose="020F0502020204030204" pitchFamily="34" charset="0"/>
                <a:cs typeface="Calibri" panose="020F0502020204030204" pitchFamily="34" charset="0"/>
              </a:rPr>
              <a:t> Noh				Seconded: Stephan Sand</a:t>
            </a:r>
          </a:p>
          <a:p>
            <a:pPr marL="42545" indent="0">
              <a:lnSpc>
                <a:spcPct val="120000"/>
              </a:lnSpc>
              <a:spcBef>
                <a:spcPts val="0"/>
              </a:spcBef>
            </a:pPr>
            <a:endParaRPr lang="en-US" altLang="zh-CN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2545" indent="0">
              <a:lnSpc>
                <a:spcPct val="120000"/>
              </a:lnSpc>
              <a:spcBef>
                <a:spcPts val="0"/>
              </a:spcBef>
            </a:pPr>
            <a:r>
              <a:rPr lang="en-US" altLang="zh-CN" dirty="0">
                <a:latin typeface="Calibri" panose="020F0502020204030204" pitchFamily="34" charset="0"/>
                <a:cs typeface="Calibri" panose="020F0502020204030204" pitchFamily="34" charset="0"/>
              </a:rPr>
              <a:t>Result: Approved with unanimous consensus</a:t>
            </a:r>
            <a:endParaRPr lang="zh-CN" altLang="en-US" dirty="0"/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4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Bo Sun (ZTE)</a:t>
            </a:r>
            <a:endParaRPr lang="en-US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smtClean="0"/>
              <a:t>Jan 2022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58832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err="1" smtClean="0"/>
              <a:t>TGbd</a:t>
            </a:r>
            <a:r>
              <a:rPr lang="en-US" altLang="zh-CN" dirty="0" smtClean="0"/>
              <a:t> </a:t>
            </a:r>
            <a:r>
              <a:rPr lang="en-US" altLang="zh-CN" dirty="0"/>
              <a:t>Timeline </a:t>
            </a:r>
            <a:r>
              <a:rPr lang="en-US" altLang="zh-CN" dirty="0" smtClean="0"/>
              <a:t>(no change) </a:t>
            </a:r>
            <a:r>
              <a:rPr lang="en-US" altLang="zh-CN" dirty="0"/>
              <a:t/>
            </a:r>
            <a:br>
              <a:rPr lang="en-US" altLang="zh-CN" dirty="0"/>
            </a:br>
            <a:endParaRPr lang="zh-CN" altLang="en-US" sz="2400" u="sng" dirty="0">
              <a:solidFill>
                <a:srgbClr val="0070C0"/>
              </a:solidFill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5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Bo Sun (ZTE)</a:t>
            </a:r>
            <a:endParaRPr lang="en-US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Jan 2022</a:t>
            </a:r>
            <a:endParaRPr lang="en-US" dirty="0"/>
          </a:p>
        </p:txBody>
      </p:sp>
      <p:sp>
        <p:nvSpPr>
          <p:cNvPr id="8" name="文本占位符 2"/>
          <p:cNvSpPr txBox="1"/>
          <p:nvPr/>
        </p:nvSpPr>
        <p:spPr>
          <a:xfrm>
            <a:off x="2215430" y="1751012"/>
            <a:ext cx="8144392" cy="4573511"/>
          </a:xfrm>
          <a:prstGeom prst="rect">
            <a:avLst/>
          </a:prstGeom>
          <a:noFill/>
          <a:ln w="9525">
            <a:noFill/>
          </a:ln>
        </p:spPr>
        <p:txBody>
          <a:bodyPr lIns="92160" tIns="46080" rIns="92160" bIns="46080" anchor="t" anchorCtr="0">
            <a:normAutofit lnSpcReduction="10000"/>
          </a:bodyPr>
          <a:lstStyle>
            <a:lvl1pPr marL="257175" indent="-257175" algn="l" defTabSz="336550" rtl="0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557530" indent="-214630" algn="l" defTabSz="336550" rtl="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500">
                <a:solidFill>
                  <a:srgbClr val="000000"/>
                </a:solidFill>
                <a:latin typeface="+mn-lt"/>
                <a:ea typeface="+mn-ea"/>
              </a:defRPr>
            </a:lvl2pPr>
            <a:lvl3pPr marL="857250" indent="-171450" algn="l" defTabSz="336550" rtl="0" eaLnBrk="0" fontAlgn="base" hangingPunct="0">
              <a:spcBef>
                <a:spcPts val="34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200150" indent="-171450" algn="l" defTabSz="336550" rtl="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4pPr>
            <a:lvl5pPr marL="1543050" indent="-171450" algn="l" defTabSz="336550" rtl="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5pPr>
            <a:lvl6pPr marL="1885950" indent="-171450" algn="l" defTabSz="337185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6pPr>
            <a:lvl7pPr marL="2228850" indent="-171450" algn="l" defTabSz="337185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7pPr>
            <a:lvl8pPr marL="2571750" indent="-171450" algn="l" defTabSz="337185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8pPr>
            <a:lvl9pPr marL="2914650" indent="-171450" algn="l" defTabSz="337185" rtl="0" eaLnBrk="1" fontAlgn="base" hangingPunct="1">
              <a:spcBef>
                <a:spcPts val="3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12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lvl="1" defTabSz="337185">
              <a:buFont typeface="Arial" panose="020B0604020202020204" pitchFamily="34" charset="0"/>
              <a:buChar char="•"/>
              <a:defRPr/>
            </a:pPr>
            <a:r>
              <a:rPr lang="en-US" altLang="en-US" sz="2000" kern="0" dirty="0">
                <a:solidFill>
                  <a:srgbClr val="00B050"/>
                </a:solidFill>
                <a:sym typeface="+mn-ea"/>
              </a:rPr>
              <a:t>PAR approved							Dec 2018</a:t>
            </a:r>
            <a:endParaRPr lang="en-US" altLang="en-US" sz="2000" kern="0" dirty="0">
              <a:solidFill>
                <a:srgbClr val="00B050"/>
              </a:solidFill>
            </a:endParaRPr>
          </a:p>
          <a:p>
            <a:pPr lvl="1" defTabSz="337185">
              <a:buFont typeface="Arial" panose="020B0604020202020204" pitchFamily="34" charset="0"/>
              <a:buChar char="•"/>
              <a:defRPr/>
            </a:pPr>
            <a:r>
              <a:rPr lang="en-US" altLang="en-US" sz="2000" kern="0" dirty="0">
                <a:solidFill>
                  <a:srgbClr val="00B050"/>
                </a:solidFill>
                <a:sym typeface="+mn-ea"/>
              </a:rPr>
              <a:t>First TG meeting							Jan 2019</a:t>
            </a:r>
            <a:endParaRPr lang="en-US" altLang="en-US" sz="2000" kern="0" dirty="0">
              <a:solidFill>
                <a:srgbClr val="00B050"/>
              </a:solidFill>
            </a:endParaRPr>
          </a:p>
          <a:p>
            <a:pPr lvl="1" defTabSz="337185">
              <a:buFont typeface="Arial" panose="020B0604020202020204" pitchFamily="34" charset="0"/>
              <a:buChar char="•"/>
              <a:defRPr/>
            </a:pPr>
            <a:r>
              <a:rPr lang="en-US" altLang="en-US" sz="2000" kern="0" dirty="0">
                <a:solidFill>
                  <a:srgbClr val="00B050"/>
                </a:solidFill>
                <a:sym typeface="+mn-ea"/>
              </a:rPr>
              <a:t>D0.1 										</a:t>
            </a:r>
            <a:r>
              <a:rPr lang="en-US" altLang="en-US" sz="2000" kern="0" dirty="0">
                <a:solidFill>
                  <a:srgbClr val="00B050"/>
                </a:solidFill>
                <a:sym typeface="Wingdings" panose="05000000000000000000" pitchFamily="2" charset="2"/>
              </a:rPr>
              <a:t>Nov 2019</a:t>
            </a:r>
            <a:endParaRPr lang="en-US" altLang="en-US" sz="2000" kern="0" dirty="0">
              <a:solidFill>
                <a:srgbClr val="00B050"/>
              </a:solidFill>
            </a:endParaRPr>
          </a:p>
          <a:p>
            <a:pPr lvl="1" defTabSz="337185">
              <a:buFont typeface="Arial" panose="020B0604020202020204" pitchFamily="34" charset="0"/>
              <a:buChar char="•"/>
              <a:defRPr/>
            </a:pPr>
            <a:r>
              <a:rPr lang="en-US" altLang="en-US" sz="2000" kern="0" dirty="0">
                <a:solidFill>
                  <a:srgbClr val="00B050"/>
                </a:solidFill>
                <a:sym typeface="+mn-ea"/>
              </a:rPr>
              <a:t>D1.0 Letter Ballot						</a:t>
            </a:r>
            <a:r>
              <a:rPr lang="en-US" altLang="en-US" sz="2000" kern="0" dirty="0" smtClean="0">
                <a:solidFill>
                  <a:srgbClr val="00B050"/>
                </a:solidFill>
                <a:cs typeface="+mn-ea"/>
                <a:sym typeface="Wingdings" panose="05000000000000000000" pitchFamily="2" charset="2"/>
              </a:rPr>
              <a:t>Oct </a:t>
            </a:r>
            <a:r>
              <a:rPr lang="en-US" altLang="en-US" sz="2000" kern="0" dirty="0">
                <a:solidFill>
                  <a:srgbClr val="00B050"/>
                </a:solidFill>
                <a:cs typeface="+mn-ea"/>
                <a:sym typeface="Wingdings" panose="05000000000000000000" pitchFamily="2" charset="2"/>
              </a:rPr>
              <a:t>2020 </a:t>
            </a:r>
            <a:endParaRPr lang="en-US" altLang="en-US" sz="2000" kern="0" dirty="0">
              <a:solidFill>
                <a:srgbClr val="00B050"/>
              </a:solidFill>
              <a:cs typeface="+mn-ea"/>
            </a:endParaRPr>
          </a:p>
          <a:p>
            <a:pPr lvl="1" defTabSz="337185">
              <a:buFont typeface="Arial" panose="020B0604020202020204" pitchFamily="34" charset="0"/>
              <a:buChar char="•"/>
              <a:defRPr/>
            </a:pPr>
            <a:r>
              <a:rPr lang="en-US" altLang="en-US" sz="2000" kern="0" dirty="0">
                <a:solidFill>
                  <a:srgbClr val="00B050"/>
                </a:solidFill>
                <a:sym typeface="+mn-ea"/>
              </a:rPr>
              <a:t>D2.0 LB recirculation					</a:t>
            </a:r>
            <a:r>
              <a:rPr lang="en-US" altLang="en-US" sz="2000" kern="0" dirty="0" smtClean="0">
                <a:solidFill>
                  <a:srgbClr val="00B050"/>
                </a:solidFill>
                <a:cs typeface="+mn-ea"/>
                <a:sym typeface="Wingdings" panose="05000000000000000000" pitchFamily="2" charset="2"/>
              </a:rPr>
              <a:t>Jul </a:t>
            </a:r>
            <a:r>
              <a:rPr lang="en-US" altLang="en-US" sz="2000" kern="0" dirty="0">
                <a:solidFill>
                  <a:srgbClr val="00B050"/>
                </a:solidFill>
                <a:cs typeface="+mn-ea"/>
                <a:sym typeface="Wingdings" panose="05000000000000000000" pitchFamily="2" charset="2"/>
              </a:rPr>
              <a:t>2021</a:t>
            </a:r>
            <a:endParaRPr lang="en-US" altLang="en-US" sz="2000" kern="0" dirty="0">
              <a:solidFill>
                <a:srgbClr val="00B050"/>
              </a:solidFill>
            </a:endParaRPr>
          </a:p>
          <a:p>
            <a:pPr lvl="1" defTabSz="337185">
              <a:buFont typeface="Arial" panose="020B0604020202020204" pitchFamily="34" charset="0"/>
              <a:buChar char="•"/>
              <a:defRPr/>
            </a:pPr>
            <a:r>
              <a:rPr lang="en-US" altLang="en-US" sz="2000" kern="0" dirty="0">
                <a:solidFill>
                  <a:srgbClr val="00B050"/>
                </a:solidFill>
                <a:sym typeface="+mn-ea"/>
              </a:rPr>
              <a:t>Form </a:t>
            </a:r>
            <a:r>
              <a:rPr lang="en-US" altLang="en-US" sz="2000" kern="0" dirty="0" smtClean="0">
                <a:solidFill>
                  <a:srgbClr val="00B050"/>
                </a:solidFill>
                <a:sym typeface="+mn-ea"/>
              </a:rPr>
              <a:t>SA </a:t>
            </a:r>
            <a:r>
              <a:rPr lang="en-US" altLang="en-US" sz="2000" kern="0" dirty="0">
                <a:solidFill>
                  <a:srgbClr val="00B050"/>
                </a:solidFill>
                <a:sym typeface="+mn-ea"/>
              </a:rPr>
              <a:t>Ballot Pool				</a:t>
            </a:r>
            <a:r>
              <a:rPr lang="en-US" altLang="en-US" sz="2000" kern="0" dirty="0" smtClean="0">
                <a:solidFill>
                  <a:srgbClr val="00B050"/>
                </a:solidFill>
                <a:sym typeface="+mn-ea"/>
              </a:rPr>
              <a:t>	</a:t>
            </a:r>
            <a:r>
              <a:rPr lang="en-US" altLang="en-US" sz="2000" kern="0" dirty="0" smtClean="0">
                <a:solidFill>
                  <a:srgbClr val="00B050"/>
                </a:solidFill>
                <a:cs typeface="+mn-ea"/>
                <a:sym typeface="Wingdings" panose="05000000000000000000" pitchFamily="2" charset="2"/>
              </a:rPr>
              <a:t>Nov 1 to Nov 30, 2021</a:t>
            </a:r>
            <a:endParaRPr lang="en-US" altLang="en-US" sz="2000" kern="0" dirty="0">
              <a:solidFill>
                <a:srgbClr val="00B050"/>
              </a:solidFill>
            </a:endParaRPr>
          </a:p>
          <a:p>
            <a:pPr lvl="1" defTabSz="337185">
              <a:buFont typeface="Arial" panose="020B0604020202020204" pitchFamily="34" charset="0"/>
              <a:buChar char="•"/>
              <a:defRPr/>
            </a:pPr>
            <a:r>
              <a:rPr lang="en-US" altLang="en-US" sz="2000" kern="0" dirty="0">
                <a:solidFill>
                  <a:srgbClr val="00B050"/>
                </a:solidFill>
                <a:sym typeface="+mn-ea"/>
              </a:rPr>
              <a:t>D3.0 LB recirculation					</a:t>
            </a:r>
            <a:r>
              <a:rPr lang="en-US" altLang="en-US" sz="2000" kern="0" dirty="0" smtClean="0">
                <a:solidFill>
                  <a:srgbClr val="00B050"/>
                </a:solidFill>
                <a:sym typeface="+mn-ea"/>
              </a:rPr>
              <a:t>Dec</a:t>
            </a:r>
            <a:r>
              <a:rPr lang="en-US" altLang="en-US" sz="2000" kern="0" dirty="0" smtClean="0">
                <a:solidFill>
                  <a:srgbClr val="00B050"/>
                </a:solidFill>
                <a:cs typeface="+mn-ea"/>
                <a:sym typeface="Wingdings" panose="05000000000000000000" pitchFamily="2" charset="2"/>
              </a:rPr>
              <a:t> 2021</a:t>
            </a:r>
            <a:endParaRPr lang="en-US" altLang="en-US" sz="2000" kern="0" dirty="0">
              <a:solidFill>
                <a:srgbClr val="00B050"/>
              </a:solidFill>
            </a:endParaRPr>
          </a:p>
          <a:p>
            <a:pPr lvl="1" defTabSz="337185">
              <a:buFont typeface="Arial" panose="020B0604020202020204" pitchFamily="34" charset="0"/>
              <a:buChar char="•"/>
              <a:defRPr/>
            </a:pPr>
            <a:r>
              <a:rPr lang="en-US" altLang="en-US" sz="2000" kern="0" dirty="0" smtClean="0">
                <a:solidFill>
                  <a:schemeClr val="tx1"/>
                </a:solidFill>
                <a:sym typeface="+mn-ea"/>
              </a:rPr>
              <a:t>D4.0 LB recirculation					Mar 2022</a:t>
            </a:r>
          </a:p>
          <a:p>
            <a:pPr lvl="1" defTabSz="337185">
              <a:buFont typeface="Arial" panose="020B0604020202020204" pitchFamily="34" charset="0"/>
              <a:buChar char="•"/>
              <a:defRPr/>
            </a:pPr>
            <a:r>
              <a:rPr lang="en-US" altLang="en-US" sz="2000" kern="0" dirty="0" smtClean="0">
                <a:solidFill>
                  <a:schemeClr val="tx1"/>
                </a:solidFill>
                <a:sym typeface="+mn-ea"/>
              </a:rPr>
              <a:t>D4.0 LB unchanged </a:t>
            </a:r>
            <a:r>
              <a:rPr lang="en-US" altLang="en-US" sz="2000" kern="0" dirty="0">
                <a:solidFill>
                  <a:schemeClr val="tx1"/>
                </a:solidFill>
                <a:sym typeface="+mn-ea"/>
              </a:rPr>
              <a:t>recirculation 		</a:t>
            </a:r>
            <a:r>
              <a:rPr lang="en-US" altLang="en-US" sz="2000" kern="0" dirty="0" smtClean="0">
                <a:solidFill>
                  <a:schemeClr val="tx1"/>
                </a:solidFill>
                <a:sym typeface="+mn-ea"/>
              </a:rPr>
              <a:t>Mar 2022</a:t>
            </a:r>
            <a:endParaRPr lang="en-US" altLang="en-US" sz="2000" kern="0" dirty="0">
              <a:solidFill>
                <a:schemeClr val="tx1"/>
              </a:solidFill>
            </a:endParaRPr>
          </a:p>
          <a:p>
            <a:pPr lvl="1" defTabSz="337185">
              <a:buFont typeface="Arial" panose="020B0604020202020204" pitchFamily="34" charset="0"/>
              <a:buChar char="•"/>
              <a:defRPr/>
            </a:pPr>
            <a:r>
              <a:rPr lang="en-US" altLang="en-US" sz="2000" kern="0" dirty="0">
                <a:solidFill>
                  <a:schemeClr val="tx1"/>
                </a:solidFill>
                <a:sym typeface="+mn-ea"/>
              </a:rPr>
              <a:t>Initial </a:t>
            </a:r>
            <a:r>
              <a:rPr lang="en-US" altLang="en-US" sz="2000" kern="0" dirty="0" smtClean="0">
                <a:solidFill>
                  <a:schemeClr val="tx1"/>
                </a:solidFill>
                <a:sym typeface="+mn-ea"/>
              </a:rPr>
              <a:t>SA Ballot </a:t>
            </a:r>
            <a:r>
              <a:rPr lang="en-US" altLang="en-US" sz="2000" kern="0" dirty="0">
                <a:solidFill>
                  <a:schemeClr val="tx1"/>
                </a:solidFill>
                <a:sym typeface="+mn-ea"/>
              </a:rPr>
              <a:t>(D4.0)			</a:t>
            </a:r>
            <a:r>
              <a:rPr lang="en-US" altLang="en-US" sz="2000" kern="0" dirty="0" smtClean="0">
                <a:solidFill>
                  <a:schemeClr val="tx1"/>
                </a:solidFill>
                <a:sym typeface="+mn-ea"/>
              </a:rPr>
              <a:t>		</a:t>
            </a:r>
            <a:r>
              <a:rPr lang="en-US" altLang="en-US" sz="2000" kern="0" dirty="0" smtClean="0">
                <a:solidFill>
                  <a:schemeClr val="tx1"/>
                </a:solidFill>
                <a:cs typeface="+mn-ea"/>
                <a:sym typeface="Wingdings" panose="05000000000000000000" pitchFamily="2" charset="2"/>
              </a:rPr>
              <a:t>Mar </a:t>
            </a:r>
            <a:r>
              <a:rPr lang="en-US" altLang="en-US" sz="2000" kern="0" dirty="0">
                <a:solidFill>
                  <a:schemeClr val="tx1"/>
                </a:solidFill>
                <a:cs typeface="+mn-ea"/>
                <a:sym typeface="Wingdings" panose="05000000000000000000" pitchFamily="2" charset="2"/>
              </a:rPr>
              <a:t>2022</a:t>
            </a:r>
            <a:endParaRPr lang="en-US" altLang="en-US" sz="2000" kern="0" dirty="0">
              <a:solidFill>
                <a:schemeClr val="tx1"/>
              </a:solidFill>
            </a:endParaRPr>
          </a:p>
          <a:p>
            <a:pPr lvl="1" defTabSz="337185">
              <a:buFont typeface="Arial" panose="020B0604020202020204" pitchFamily="34" charset="0"/>
              <a:buChar char="•"/>
              <a:defRPr/>
            </a:pPr>
            <a:r>
              <a:rPr lang="en-US" altLang="en-US" sz="2000" kern="0" dirty="0">
                <a:solidFill>
                  <a:schemeClr val="tx1"/>
                </a:solidFill>
                <a:sym typeface="+mn-ea"/>
              </a:rPr>
              <a:t>Final 802.11 WG approval				</a:t>
            </a:r>
            <a:r>
              <a:rPr lang="en-US" altLang="en-US" sz="2000" kern="0" dirty="0" smtClean="0">
                <a:solidFill>
                  <a:schemeClr val="tx1"/>
                </a:solidFill>
                <a:cs typeface="+mn-ea"/>
                <a:sym typeface="Wingdings" panose="05000000000000000000" pitchFamily="2" charset="2"/>
              </a:rPr>
              <a:t>Sep </a:t>
            </a:r>
            <a:r>
              <a:rPr lang="en-US" altLang="en-US" sz="2000" kern="0" dirty="0">
                <a:solidFill>
                  <a:schemeClr val="tx1"/>
                </a:solidFill>
                <a:cs typeface="+mn-ea"/>
                <a:sym typeface="Wingdings" panose="05000000000000000000" pitchFamily="2" charset="2"/>
              </a:rPr>
              <a:t>2022</a:t>
            </a:r>
            <a:endParaRPr lang="en-US" altLang="en-US" sz="2000" kern="0" dirty="0">
              <a:solidFill>
                <a:schemeClr val="tx1"/>
              </a:solidFill>
            </a:endParaRPr>
          </a:p>
          <a:p>
            <a:pPr lvl="1" defTabSz="337185">
              <a:buFont typeface="Arial" panose="020B0604020202020204" pitchFamily="34" charset="0"/>
              <a:buChar char="•"/>
              <a:defRPr/>
            </a:pPr>
            <a:r>
              <a:rPr lang="en-US" altLang="en-US" sz="2000" kern="0" dirty="0">
                <a:solidFill>
                  <a:schemeClr val="tx1"/>
                </a:solidFill>
                <a:sym typeface="+mn-ea"/>
              </a:rPr>
              <a:t>802 EC approval							</a:t>
            </a:r>
            <a:r>
              <a:rPr lang="en-US" altLang="en-US" sz="2000" kern="0" dirty="0" smtClean="0">
                <a:solidFill>
                  <a:schemeClr val="tx1"/>
                </a:solidFill>
                <a:cs typeface="+mn-ea"/>
                <a:sym typeface="Wingdings" panose="05000000000000000000" pitchFamily="2" charset="2"/>
              </a:rPr>
              <a:t>Oct </a:t>
            </a:r>
            <a:r>
              <a:rPr lang="en-US" altLang="en-US" sz="2000" kern="0" dirty="0">
                <a:solidFill>
                  <a:schemeClr val="tx1"/>
                </a:solidFill>
                <a:cs typeface="+mn-ea"/>
                <a:sym typeface="Wingdings" panose="05000000000000000000" pitchFamily="2" charset="2"/>
              </a:rPr>
              <a:t>2022</a:t>
            </a:r>
            <a:endParaRPr lang="en-US" altLang="en-US" sz="2000" kern="0" dirty="0">
              <a:solidFill>
                <a:schemeClr val="tx1"/>
              </a:solidFill>
            </a:endParaRPr>
          </a:p>
          <a:p>
            <a:pPr lvl="1" defTabSz="337185">
              <a:buFont typeface="Arial" panose="020B0604020202020204" pitchFamily="34" charset="0"/>
              <a:buChar char="•"/>
              <a:defRPr/>
            </a:pPr>
            <a:r>
              <a:rPr lang="en-US" altLang="en-US" sz="2000" kern="0" dirty="0" err="1">
                <a:solidFill>
                  <a:schemeClr val="tx1"/>
                </a:solidFill>
                <a:sym typeface="+mn-ea"/>
              </a:rPr>
              <a:t>RevCom</a:t>
            </a:r>
            <a:r>
              <a:rPr lang="en-US" altLang="en-US" sz="2000" kern="0" dirty="0">
                <a:solidFill>
                  <a:schemeClr val="tx1"/>
                </a:solidFill>
                <a:sym typeface="+mn-ea"/>
              </a:rPr>
              <a:t> and SASB approval			</a:t>
            </a:r>
            <a:r>
              <a:rPr lang="en-US" altLang="en-US" sz="2000" kern="0" dirty="0" smtClean="0">
                <a:solidFill>
                  <a:schemeClr val="tx1"/>
                </a:solidFill>
                <a:cs typeface="+mn-ea"/>
                <a:sym typeface="Wingdings" panose="05000000000000000000" pitchFamily="2" charset="2"/>
              </a:rPr>
              <a:t>Dec </a:t>
            </a:r>
            <a:r>
              <a:rPr lang="en-US" altLang="en-US" sz="2000" kern="0" dirty="0">
                <a:solidFill>
                  <a:schemeClr val="tx1"/>
                </a:solidFill>
                <a:cs typeface="+mn-ea"/>
                <a:sym typeface="Wingdings" panose="05000000000000000000" pitchFamily="2" charset="2"/>
              </a:rPr>
              <a:t>2022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IEEE 802.11 </a:t>
            </a:r>
            <a:r>
              <a:rPr lang="en-US" altLang="zh-CN" dirty="0" err="1" smtClean="0"/>
              <a:t>TGbd</a:t>
            </a:r>
            <a:r>
              <a:rPr lang="en-US" altLang="zh-CN" dirty="0" smtClean="0"/>
              <a:t> TC Plan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B5CE3AE4-DCBA-4DC5-AE11-678723746781}" type="slidenum">
              <a:rPr lang="en-US" smtClean="0"/>
              <a:t>6</a:t>
            </a:fld>
            <a:endParaRPr lang="en-US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Bo Sun (ZTE)</a:t>
            </a:r>
            <a:endParaRPr lang="en-US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smtClean="0"/>
              <a:t>Jan 2022</a:t>
            </a:r>
            <a:endParaRPr lang="en-US" dirty="0"/>
          </a:p>
        </p:txBody>
      </p:sp>
      <p:sp>
        <p:nvSpPr>
          <p:cNvPr id="8" name="内容占位符 2"/>
          <p:cNvSpPr>
            <a:spLocks noGrp="1"/>
          </p:cNvSpPr>
          <p:nvPr>
            <p:ph idx="1"/>
          </p:nvPr>
        </p:nvSpPr>
        <p:spPr>
          <a:xfrm>
            <a:off x="2286000" y="1830390"/>
            <a:ext cx="8532725" cy="4113213"/>
          </a:xfrm>
        </p:spPr>
        <p:txBody>
          <a:bodyPr/>
          <a:lstStyle/>
          <a:p>
            <a:pPr marL="342900" indent="-342900" eaLnBrk="1" hangingPunct="1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800" dirty="0" smtClean="0">
                <a:solidFill>
                  <a:srgbClr val="00B050"/>
                </a:solidFill>
                <a:cs typeface="+mn-ea"/>
                <a:sym typeface="+mn-ea"/>
              </a:rPr>
              <a:t>Feb 8</a:t>
            </a:r>
            <a:r>
              <a:rPr lang="en-US" altLang="zh-CN" sz="2800" baseline="30000" dirty="0" smtClean="0">
                <a:solidFill>
                  <a:srgbClr val="00B050"/>
                </a:solidFill>
                <a:cs typeface="+mn-ea"/>
                <a:sym typeface="+mn-ea"/>
              </a:rPr>
              <a:t>th</a:t>
            </a:r>
            <a:r>
              <a:rPr lang="en-US" altLang="zh-CN" sz="2800" dirty="0">
                <a:solidFill>
                  <a:srgbClr val="00B050"/>
                </a:solidFill>
                <a:cs typeface="+mn-ea"/>
                <a:sym typeface="+mn-ea"/>
              </a:rPr>
              <a:t>, 2022, 	</a:t>
            </a:r>
            <a:r>
              <a:rPr lang="en-US" altLang="zh-CN" sz="2800" dirty="0" smtClean="0">
                <a:solidFill>
                  <a:srgbClr val="00B050"/>
                </a:solidFill>
                <a:cs typeface="+mn-ea"/>
                <a:sym typeface="+mn-ea"/>
              </a:rPr>
              <a:t>9:00am </a:t>
            </a:r>
            <a:r>
              <a:rPr lang="en-US" altLang="zh-CN" sz="2800" dirty="0">
                <a:solidFill>
                  <a:srgbClr val="00B050"/>
                </a:solidFill>
                <a:cs typeface="+mn-ea"/>
                <a:sym typeface="+mn-ea"/>
              </a:rPr>
              <a:t>~ </a:t>
            </a:r>
            <a:r>
              <a:rPr lang="en-US" altLang="zh-CN" sz="2800" dirty="0" smtClean="0">
                <a:solidFill>
                  <a:srgbClr val="00B050"/>
                </a:solidFill>
                <a:cs typeface="+mn-ea"/>
                <a:sym typeface="+mn-ea"/>
              </a:rPr>
              <a:t>11:00am</a:t>
            </a:r>
            <a:r>
              <a:rPr lang="en-US" altLang="zh-CN" sz="2800" dirty="0">
                <a:solidFill>
                  <a:srgbClr val="00B050"/>
                </a:solidFill>
                <a:cs typeface="+mn-ea"/>
                <a:sym typeface="+mn-ea"/>
              </a:rPr>
              <a:t>, </a:t>
            </a:r>
            <a:r>
              <a:rPr lang="en-US" altLang="zh-CN" sz="2800" dirty="0" smtClean="0">
                <a:solidFill>
                  <a:srgbClr val="00B050"/>
                </a:solidFill>
                <a:cs typeface="+mn-ea"/>
                <a:sym typeface="+mn-ea"/>
              </a:rPr>
              <a:t>ET</a:t>
            </a:r>
          </a:p>
          <a:p>
            <a:pPr marL="342900" indent="-342900" eaLnBrk="1" hangingPunct="1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800" dirty="0">
                <a:solidFill>
                  <a:srgbClr val="00B050"/>
                </a:solidFill>
                <a:cs typeface="+mn-ea"/>
                <a:sym typeface="+mn-ea"/>
              </a:rPr>
              <a:t>Feb </a:t>
            </a:r>
            <a:r>
              <a:rPr lang="en-US" altLang="zh-CN" sz="2800" dirty="0" smtClean="0">
                <a:solidFill>
                  <a:srgbClr val="00B050"/>
                </a:solidFill>
                <a:cs typeface="+mn-ea"/>
                <a:sym typeface="+mn-ea"/>
              </a:rPr>
              <a:t>15</a:t>
            </a:r>
            <a:r>
              <a:rPr lang="en-US" altLang="zh-CN" sz="2800" baseline="30000" dirty="0" smtClean="0">
                <a:solidFill>
                  <a:srgbClr val="00B050"/>
                </a:solidFill>
                <a:cs typeface="+mn-ea"/>
                <a:sym typeface="+mn-ea"/>
              </a:rPr>
              <a:t>th</a:t>
            </a:r>
            <a:r>
              <a:rPr lang="en-US" altLang="zh-CN" sz="2800" dirty="0" smtClean="0">
                <a:solidFill>
                  <a:srgbClr val="00B050"/>
                </a:solidFill>
                <a:cs typeface="+mn-ea"/>
                <a:sym typeface="+mn-ea"/>
              </a:rPr>
              <a:t>, 2022</a:t>
            </a:r>
            <a:r>
              <a:rPr lang="en-US" altLang="zh-CN" sz="2800" dirty="0">
                <a:solidFill>
                  <a:srgbClr val="00B050"/>
                </a:solidFill>
                <a:cs typeface="+mn-ea"/>
                <a:sym typeface="+mn-ea"/>
              </a:rPr>
              <a:t>, 	</a:t>
            </a:r>
            <a:r>
              <a:rPr lang="en-US" altLang="zh-CN" sz="2800" dirty="0" smtClean="0">
                <a:solidFill>
                  <a:srgbClr val="00B050"/>
                </a:solidFill>
                <a:cs typeface="+mn-ea"/>
                <a:sym typeface="+mn-ea"/>
              </a:rPr>
              <a:t>10:00am </a:t>
            </a:r>
            <a:r>
              <a:rPr lang="en-US" altLang="zh-CN" sz="2800" dirty="0">
                <a:solidFill>
                  <a:srgbClr val="00B050"/>
                </a:solidFill>
                <a:cs typeface="+mn-ea"/>
                <a:sym typeface="+mn-ea"/>
              </a:rPr>
              <a:t>~ </a:t>
            </a:r>
            <a:r>
              <a:rPr lang="en-US" altLang="zh-CN" sz="2800" dirty="0" smtClean="0">
                <a:solidFill>
                  <a:srgbClr val="00B050"/>
                </a:solidFill>
                <a:cs typeface="+mn-ea"/>
                <a:sym typeface="+mn-ea"/>
              </a:rPr>
              <a:t>11:59am</a:t>
            </a:r>
            <a:r>
              <a:rPr lang="en-US" altLang="zh-CN" sz="2800" dirty="0">
                <a:solidFill>
                  <a:srgbClr val="00B050"/>
                </a:solidFill>
                <a:cs typeface="+mn-ea"/>
                <a:sym typeface="+mn-ea"/>
              </a:rPr>
              <a:t>, ET</a:t>
            </a:r>
          </a:p>
          <a:p>
            <a:pPr marL="342900" indent="-342900" eaLnBrk="1" hangingPunct="1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800" dirty="0" smtClean="0">
                <a:solidFill>
                  <a:srgbClr val="00B050"/>
                </a:solidFill>
                <a:cs typeface="+mn-ea"/>
                <a:sym typeface="+mn-ea"/>
              </a:rPr>
              <a:t>Feb 22</a:t>
            </a:r>
            <a:r>
              <a:rPr lang="en-US" altLang="zh-CN" sz="2800" baseline="30000" dirty="0" smtClean="0">
                <a:solidFill>
                  <a:srgbClr val="00B050"/>
                </a:solidFill>
                <a:cs typeface="+mn-ea"/>
                <a:sym typeface="+mn-ea"/>
              </a:rPr>
              <a:t>nd</a:t>
            </a:r>
            <a:r>
              <a:rPr lang="en-US" altLang="zh-CN" sz="2800" dirty="0" smtClean="0">
                <a:solidFill>
                  <a:srgbClr val="00B050"/>
                </a:solidFill>
                <a:cs typeface="+mn-ea"/>
                <a:sym typeface="+mn-ea"/>
              </a:rPr>
              <a:t>, 2022</a:t>
            </a:r>
            <a:r>
              <a:rPr lang="en-US" altLang="zh-CN" sz="2800" dirty="0">
                <a:solidFill>
                  <a:srgbClr val="00B050"/>
                </a:solidFill>
                <a:cs typeface="+mn-ea"/>
                <a:sym typeface="+mn-ea"/>
              </a:rPr>
              <a:t>, 	9:00am ~ 11:00am, ET</a:t>
            </a:r>
          </a:p>
          <a:p>
            <a:pPr marL="342900" indent="-342900" eaLnBrk="1" hangingPunct="1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800" dirty="0" smtClean="0">
                <a:solidFill>
                  <a:srgbClr val="00B050"/>
                </a:solidFill>
                <a:cs typeface="+mn-ea"/>
                <a:sym typeface="+mn-ea"/>
              </a:rPr>
              <a:t>Mar 1</a:t>
            </a:r>
            <a:r>
              <a:rPr lang="en-US" altLang="zh-CN" sz="2800" baseline="30000" dirty="0" smtClean="0">
                <a:solidFill>
                  <a:srgbClr val="00B050"/>
                </a:solidFill>
                <a:cs typeface="+mn-ea"/>
                <a:sym typeface="+mn-ea"/>
              </a:rPr>
              <a:t>st</a:t>
            </a:r>
            <a:r>
              <a:rPr lang="en-US" altLang="zh-CN" sz="2800" dirty="0" smtClean="0">
                <a:solidFill>
                  <a:srgbClr val="00B050"/>
                </a:solidFill>
                <a:cs typeface="+mn-ea"/>
                <a:sym typeface="+mn-ea"/>
              </a:rPr>
              <a:t>, 2022,  </a:t>
            </a:r>
            <a:r>
              <a:rPr lang="en-US" altLang="zh-CN" sz="2800" dirty="0">
                <a:solidFill>
                  <a:srgbClr val="00B050"/>
                </a:solidFill>
                <a:cs typeface="+mn-ea"/>
                <a:sym typeface="+mn-ea"/>
              </a:rPr>
              <a:t>	</a:t>
            </a:r>
            <a:r>
              <a:rPr lang="en-US" altLang="zh-CN" sz="2800" dirty="0" smtClean="0">
                <a:solidFill>
                  <a:srgbClr val="00B050"/>
                </a:solidFill>
                <a:cs typeface="+mn-ea"/>
                <a:sym typeface="+mn-ea"/>
              </a:rPr>
              <a:t>10:00am </a:t>
            </a:r>
            <a:r>
              <a:rPr lang="en-US" altLang="zh-CN" sz="2800" dirty="0">
                <a:solidFill>
                  <a:srgbClr val="00B050"/>
                </a:solidFill>
                <a:cs typeface="+mn-ea"/>
                <a:sym typeface="+mn-ea"/>
              </a:rPr>
              <a:t>~ </a:t>
            </a:r>
            <a:r>
              <a:rPr lang="en-US" altLang="zh-CN" sz="2800" dirty="0" smtClean="0">
                <a:solidFill>
                  <a:srgbClr val="00B050"/>
                </a:solidFill>
                <a:cs typeface="+mn-ea"/>
                <a:sym typeface="+mn-ea"/>
              </a:rPr>
              <a:t>11:59am</a:t>
            </a:r>
            <a:r>
              <a:rPr lang="en-US" altLang="zh-CN" sz="2800" dirty="0">
                <a:solidFill>
                  <a:srgbClr val="00B050"/>
                </a:solidFill>
                <a:cs typeface="+mn-ea"/>
                <a:sym typeface="+mn-ea"/>
              </a:rPr>
              <a:t>, </a:t>
            </a:r>
            <a:r>
              <a:rPr lang="en-US" altLang="zh-CN" sz="2800" dirty="0" smtClean="0">
                <a:solidFill>
                  <a:srgbClr val="00B050"/>
                </a:solidFill>
                <a:cs typeface="+mn-ea"/>
                <a:sym typeface="+mn-ea"/>
              </a:rPr>
              <a:t>ET</a:t>
            </a:r>
            <a:endParaRPr lang="en-US" altLang="zh-CN" sz="2800" dirty="0" smtClean="0">
              <a:sym typeface="+mn-ea"/>
            </a:endParaRPr>
          </a:p>
          <a:p>
            <a:pPr marL="342900" indent="-342900" eaLnBrk="1" hangingPunct="1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2800" dirty="0">
              <a:solidFill>
                <a:srgbClr val="00B050"/>
              </a:solidFill>
              <a:cs typeface="+mn-ea"/>
              <a:sym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181882431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ABLE_BEAUTIFY" val="smartTable{7c6689a7-e099-4b05-bbab-bcc547e00d32}"/>
</p:tagLst>
</file>

<file path=ppt/theme/theme1.xml><?xml version="1.0" encoding="utf-8"?>
<a:theme xmlns:a="http://schemas.openxmlformats.org/drawingml/2006/main" name="802-11-Submission-16-9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主题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44958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anose="02020603050405020304" pitchFamily="18" charset="0"/>
            <a:ea typeface="MS Gothic" panose="020B060907020508020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44958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anose="02020603050405020304" pitchFamily="18" charset="0"/>
            <a:ea typeface="MS Gothic" panose="020B0609070205080204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6232</TotalTime>
  <Words>357</Words>
  <Application>Microsoft Office PowerPoint</Application>
  <PresentationFormat>宽屏</PresentationFormat>
  <Paragraphs>91</Paragraphs>
  <Slides>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15" baseType="lpstr">
      <vt:lpstr>Arial Unicode MS</vt:lpstr>
      <vt:lpstr>MS Gothic</vt:lpstr>
      <vt:lpstr>MS PGothic</vt:lpstr>
      <vt:lpstr>Arial</vt:lpstr>
      <vt:lpstr>Arial Black</vt:lpstr>
      <vt:lpstr>Calibri</vt:lpstr>
      <vt:lpstr>Times New Roman</vt:lpstr>
      <vt:lpstr>Wingdings</vt:lpstr>
      <vt:lpstr>802-11-Submission-16-9</vt:lpstr>
      <vt:lpstr>IEEE 802.11 Interim Week Jan 2022 IEEE 802.11 TGbd Closing Report</vt:lpstr>
      <vt:lpstr>TGbd’s Progress during this interim week</vt:lpstr>
      <vt:lpstr>TGbd Progress Documents</vt:lpstr>
      <vt:lpstr>Motion #1 (approval of Comment Resolutions)</vt:lpstr>
      <vt:lpstr>TGbd Timeline (no change)  </vt:lpstr>
      <vt:lpstr>IEEE 802.11 TGbd TC Plan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IMT-AHC March 2008 Orlando Plenary</dc:title>
  <dc:creator>Bo Sun</dc:creator>
  <cp:lastModifiedBy>孙波10013985</cp:lastModifiedBy>
  <cp:revision>1981</cp:revision>
  <cp:lastPrinted>1998-02-10T13:28:00Z</cp:lastPrinted>
  <dcterms:created xsi:type="dcterms:W3CDTF">1998-02-10T13:07:00Z</dcterms:created>
  <dcterms:modified xsi:type="dcterms:W3CDTF">2022-01-23T14:19:32Z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(10)O48q+nWDiKNAVXoAwq58w3RNJooHz1/JtoOwz4N1w0+ZL3X2+UduHozM/B+orrfRnAK3iVBu_x000d_
M1qVfEUOs+2NzanCbkc4kPeGEjUIKcfwSkZ2VTEIW0+jsnReksVzZYcgKivcAK8Enx8RDsZy_x000d_
sDu4EopBBm+9ZPHjLAXl4j+qa8dN+uCgHMfEL6AyPtJyug/KmihJ9QhfDm+OBx+Fr9Q7wewN_x000d_
kwoKrAYbnscxcdaMRy</vt:lpwstr>
  </property>
  <property fmtid="{D5CDD505-2E9C-101B-9397-08002B2CF9AE}" pid="3" name="_ms_pID_7253431">
    <vt:lpwstr>pDynwwYeVAfuJm07l5BBB1gJOSyblYnNfLT4wKASKNV6C6kgoMoDQu_x000d_
fVBvZ8QZJBuvlrTTE8AMdobU8rl35z4ZJoflddYRDx4XB6vI+iar2JQCA7qDSuq4AT7FS5Y5_x000d_
sx308cVif8H/NFBi2qcNgcLVQ2If46LKttqLC1acDLCU6E1GUWjJt7TRE/C7c7r9QW9wp3X2_x000d_
3Fe/c36f+sG8/+AxmbMs1bxl9oGuqb2xGtJ7</vt:lpwstr>
  </property>
  <property fmtid="{D5CDD505-2E9C-101B-9397-08002B2CF9AE}" pid="4" name="_ms_pID_725343_00">
    <vt:lpwstr>_ms_pID_725343</vt:lpwstr>
  </property>
  <property fmtid="{D5CDD505-2E9C-101B-9397-08002B2CF9AE}" pid="5" name="_ms_pID_7253431_00">
    <vt:lpwstr>_ms_pID_7253431</vt:lpwstr>
  </property>
  <property fmtid="{D5CDD505-2E9C-101B-9397-08002B2CF9AE}" pid="6" name="_ms_pID_7253432">
    <vt:lpwstr>orDeDww4ZerS6xb33d/pDRf4+uOdZOceGbqu_x000d_
OSDaq0ijuTRYXtbktQMRWA5g8vSQIMTqlQGoHqGbN8sXNc0lygsy/1M7k/zm/92UAEMfy2IX_x000d_
muS9o6c7+UWC3rgkevWHh2jAw444VCQqw9ibFkoEaLpUm2+6kqhfqYQh70A6bW+NWL73XQ+f_x000d_
d9L2NducdUmDkJi/mOLRxmilqJq7bPMKW5skiUdDS+gidQ1z0Qg599</vt:lpwstr>
  </property>
  <property fmtid="{D5CDD505-2E9C-101B-9397-08002B2CF9AE}" pid="7" name="_ms_pID_7253432_00">
    <vt:lpwstr>_ms_pID_7253432</vt:lpwstr>
  </property>
  <property fmtid="{D5CDD505-2E9C-101B-9397-08002B2CF9AE}" pid="8" name="_ms_pID_7253433">
    <vt:lpwstr>iMd3r552CUfzuZmdZY_x000d_
yqlZHfAuDu9iqhV56yDU4vSGBnG7aANuEd5EkKqorEdhk7hmVJesSjmp9AHFmbW35nbGiYzz_x000d_
mYtQ0dxcolljPgOJp/Yee3daTWLdVbVQHN/H4jcblNNwJG41g+R6P7LKU90wBFkzHmYMgfSv_x000d_
MuxektEi0aD45k4SYG/6206g4gs9FjuBtBtD40WvlHIxdeaS3IBAZqMpcOewPvG0KvnFF96G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_x000d_
Kog7mDVMvfETB2/2tFa2KXSO7jiock/ScK4B1tKRdd9aR9ZWfqnfiB3bjr9lNAEZB6fruK5n_x000d_
VVYH9xC3W7wrH2d0nDQGHmDeNu6RQgq5gygN4A/loV+ZZPlU66cvtTmvxhM/7ZTikMn12FK4_x000d_
zwEUaKAe7bdGXoEv+xWZRnid9Hd1kx4RyxyyoyDrXpWhnfq6KDJJ1Bweaj//MEIAkeajbfKj_x000d_
YhFS2jZaCNNzEJRF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nx3PZ2kJf2SxsokLmsywXgEms1JXejqWJw0y1rfrSf5xFj6l9fzXVoZ7_x000d_
2MaR8YbgVZBnJVdJ3b3BPX4vks36C6EGIP1vJrxsR4Qq7uqxHh+ZdVBG9ACbPSqM3JqglCuw_x000d_
9kMqcg2SyQ0+59kZ2oWniGmk9Suzr4ap9i6BKvKtK6EiYQEiwDSBdrlQAh02wWdpW9VGJVth_x000d_
JM3ZsCXfv8bXkbnrgHUZFTS3j3yAhhyou5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yEVayiVt4AMPrXWbam46ZLtgo76nfnEc0vQURr_x000d_
fb/qzgFbqSMX3GRFTi1qJBS6XzXFrcgXu8x49zQI2h5RZTQNBeQ9j7cPaRmlXM3hHnnufDri_x000d_
cePxX+ztnpb0iElUFU3EkzWtazvFNt4lo1L5Afp7JhkFX/EKoYbZf3cTRXzFCpKUIgLKGA7v_x000d_
ln//eaJL1DlvXQThilkAvdj4U+zaPSkw1FRBprZ+T2Eutv6+4Dlv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TZpRW+tnLAeX4kKAuEkZ_x000d_
tM1Ot/irYvphCa3nnh9lC/2rN5bLufReJx6hVJH8Xh5eIDWlatZ/fW0u+P5y2Qm3sRJlg/qX_x000d_
x3epkZ8A3FIY/vSBmHHirfHKaNkR3V6Fq7ANjSKynLt1m/ofaECB/1AccgC5mGu1xcT1Sa3b_x000d_
AQgxm7bCkxyDf0PIOKV/RY5YnT9lrUsOtvIdmXZBqTQiJxT9Odjf4DRoVyBLk8tAD5mxSP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vU_x000d_
+9IOLjb0mMqTwg/CWkzxdeqoCRW4ROilHXg2fHA92SrPlzabsJXDzrjNhLOsl7GBh9Ke6cw8_x000d_
j35GQ8L0sg5bV65M9FfZQ8k5+Oeq4aXRm8edLxQL7t8XiT6MyT73yn252CaMEFvneOsAFz+x_x000d_
t79NnFRdxUyh/FFipKyCVRi+Z3yViSIGGHK3rkk7k5eRu8Duhwuga//h/v1APPDETIvHJ5Ia_x000d_
Jm0ePw+s3cIX8+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S2T8R00zoFpA5P4caP7uIIUbhZcEX09y7S1mSHUdsqKSyDpjI5gtY=</vt:lpwstr>
  </property>
  <property fmtid="{D5CDD505-2E9C-101B-9397-08002B2CF9AE}" pid="21" name="_ms_pID_7253439_00">
    <vt:lpwstr>_ms_pID_7253439</vt:lpwstr>
  </property>
  <property fmtid="{D5CDD505-2E9C-101B-9397-08002B2CF9AE}" pid="22" name="_new_ms_pID_72543">
    <vt:lpwstr>(3)olbGqDWxOGt0rPuof/9Qn/4u0Ei0AXIeSZNrFEcS+5yq54eTbhzxzWZMdAgZHv5RYWREFbhn_x000d_
57m9IwIy7h8aY4wck0ziV28o0SRH3o4kYHU/dMBt3GGiP9DFn8saCIB5NfM04Pg1PE/4/Uql_x000d_
SbrsjWbUOagD01ghksHxsDG3GcNM7bZew/CQLtcFB8BJycsUgjSa/cpnToU/Bom0lPtSwUjy_x000d_
+lrJCAe6I/vjmM2GPK</vt:lpwstr>
  </property>
  <property fmtid="{D5CDD505-2E9C-101B-9397-08002B2CF9AE}" pid="23" name="_new_ms_pID_72543_00">
    <vt:lpwstr>_new_ms_pID_72543</vt:lpwstr>
  </property>
  <property fmtid="{D5CDD505-2E9C-101B-9397-08002B2CF9AE}" pid="24" name="_new_ms_pID_725431">
    <vt:lpwstr>OwROtnTyHtLZBZSXnbvjtA0rrHo1/2wtvKEkXx3wfdPhI0o2OsNbWU_x000d_
eFthBIECINAQ3pMB/kJfN9skTiou3yDn8a7TuIuI2otPCVoeCbHcCYpPCkPzKG/RSuERr7OK_x000d_
3Omusy40OXlOISxiU9lYEjzi3B8sniEsE3VVGpjiohDu/dDEfk5r7eyoEpg2hYFQuVurs8Ky_x000d_
YyoV5WRy6PQWbvxhkyRoNraMTirBwhuL7yvx</vt:lpwstr>
  </property>
  <property fmtid="{D5CDD505-2E9C-101B-9397-08002B2CF9AE}" pid="25" name="_new_ms_pID_725431_00">
    <vt:lpwstr>_new_ms_pID_725431</vt:lpwstr>
  </property>
  <property fmtid="{D5CDD505-2E9C-101B-9397-08002B2CF9AE}" pid="26" name="_new_ms_pID_725432">
    <vt:lpwstr>T19XDHhwG+08/dx5AgiO1J+4QBjjFoJl/Y1e_x000d_
M90fLmquiuM+XMAjWRJ2ZKlMWaM+O7ju2Hpm6Mxdm9LFJPkjkuE=</vt:lpwstr>
  </property>
  <property fmtid="{D5CDD505-2E9C-101B-9397-08002B2CF9AE}" pid="27" name="_new_ms_pID_725432_00">
    <vt:lpwstr>_new_ms_pID_725432</vt:lpwstr>
  </property>
  <property fmtid="{D5CDD505-2E9C-101B-9397-08002B2CF9AE}" pid="28" name="_readonly">
    <vt:lpwstr/>
  </property>
  <property fmtid="{D5CDD505-2E9C-101B-9397-08002B2CF9AE}" pid="29" name="_change">
    <vt:lpwstr/>
  </property>
  <property fmtid="{D5CDD505-2E9C-101B-9397-08002B2CF9AE}" pid="30" name="_full-control">
    <vt:lpwstr/>
  </property>
  <property fmtid="{D5CDD505-2E9C-101B-9397-08002B2CF9AE}" pid="31" name="sflag">
    <vt:lpwstr>1519305968</vt:lpwstr>
  </property>
  <property fmtid="{D5CDD505-2E9C-101B-9397-08002B2CF9AE}" pid="32" name="KSOProductBuildVer">
    <vt:lpwstr>2052-11.8.2.8411</vt:lpwstr>
  </property>
</Properties>
</file>