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87" d="100"/>
          <a:sy n="87" d="100"/>
        </p:scale>
        <p:origin x="54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January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January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January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LB260 against Draft 1.0 (333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131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183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18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Resolved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116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10 Editorial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11-21/1991r4.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11-22/0189r0.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D1.0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447928" y="1628800"/>
            <a:ext cx="5941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3 Feb. (03:00 EDT) 09:00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7 Feb. (11:00 EDT) 17:00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10 Feb. (03:00 EDT) 09:00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17 Feb. (03:00 EDT) 09:00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24 Feb. (03:00 EDT) 09:00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3 Mar. (03:00 EDT) 09:00 CET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250</Words>
  <Application>Microsoft Office PowerPoint</Application>
  <PresentationFormat>Widescreen</PresentationFormat>
  <Paragraphs>57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January 2022 Closing Report</vt:lpstr>
      <vt:lpstr>Abstract</vt:lpstr>
      <vt:lpstr>TGbb activities at the January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74</cp:revision>
  <cp:lastPrinted>1601-01-01T00:00:00Z</cp:lastPrinted>
  <dcterms:created xsi:type="dcterms:W3CDTF">2019-08-08T09:50:31Z</dcterms:created>
  <dcterms:modified xsi:type="dcterms:W3CDTF">2022-01-24T16:36:28Z</dcterms:modified>
</cp:coreProperties>
</file>