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315" r:id="rId62"/>
    <p:sldId id="312" r:id="rId63"/>
    <p:sldId id="318" r:id="rId64"/>
    <p:sldId id="472" r:id="rId65"/>
    <p:sldId id="473" r:id="rId66"/>
    <p:sldId id="474" r:id="rId67"/>
    <p:sldId id="480" r:id="rId68"/>
    <p:sldId id="259" r:id="rId69"/>
    <p:sldId id="260" r:id="rId70"/>
    <p:sldId id="261"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44D8D2-982B-4866-9EE8-1F466B65A109}" v="18" dt="2022-03-15T21:22:50.35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6807" autoAdjust="0"/>
  </p:normalViewPr>
  <p:slideViewPr>
    <p:cSldViewPr>
      <p:cViewPr varScale="1">
        <p:scale>
          <a:sx n="107" d="100"/>
          <a:sy n="107" d="100"/>
        </p:scale>
        <p:origin x="108" y="46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2022-03-14</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4719565"/>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11-22-???</a:t>
                      </a:r>
                    </a:p>
                  </a:txBody>
                  <a:tcPr marT="45712" marB="45712"/>
                </a:tc>
                <a:tc>
                  <a:txBody>
                    <a:bodyPr/>
                    <a:lstStyle/>
                    <a:p>
                      <a:r>
                        <a:rPr lang="en-US" sz="1400" dirty="0"/>
                        <a:t>Assaf Kasher</a:t>
                      </a:r>
                    </a:p>
                  </a:txBody>
                  <a:tcPr marT="45712" marB="45712"/>
                </a:tc>
                <a:tc>
                  <a:txBody>
                    <a:bodyPr/>
                    <a:lstStyle/>
                    <a:p>
                      <a:r>
                        <a:rPr lang="en-US" sz="1400" kern="1200" dirty="0">
                          <a:solidFill>
                            <a:schemeClr val="dk1"/>
                          </a:solidFill>
                          <a:cs typeface="+mn-cs"/>
                        </a:rPr>
                        <a:t>Some SAB1 CR v4</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111449</TotalTime>
  <Words>6236</Words>
  <Application>Microsoft Office PowerPoint</Application>
  <PresentationFormat>Widescreen</PresentationFormat>
  <Paragraphs>936</Paragraphs>
  <Slides>70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Feb.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2022-03-15T21:26:08Z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