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868" r:id="rId4"/>
    <p:sldId id="2417" r:id="rId5"/>
    <p:sldId id="240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868"/>
            <p14:sldId id="2417"/>
            <p14:sldId id="2400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C0E8D2-AB93-4A1A-9A4E-C8B3B1EBF5E5}" v="10" dt="2022-03-14T22:27:42.326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110" d="100"/>
          <a:sy n="110" d="100"/>
        </p:scale>
        <p:origin x="110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P802.11az</a:t>
            </a:r>
            <a:r>
              <a:rPr lang="en-US" baseline="0" dirty="0"/>
              <a:t> </a:t>
            </a:r>
            <a:r>
              <a:rPr lang="en-US" dirty="0"/>
              <a:t>SA1</a:t>
            </a:r>
            <a:r>
              <a:rPr lang="en-US" baseline="0" dirty="0"/>
              <a:t> CR Status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166</c:v>
                </c:pt>
                <c:pt idx="1">
                  <c:v>6</c:v>
                </c:pt>
                <c:pt idx="2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D-4B1D-8229-1A3A441489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131</c:v>
                </c:pt>
                <c:pt idx="1">
                  <c:v>3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D-4B1D-8229-1A3A441489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33470200"/>
        <c:axId val="1133476432"/>
      </c:barChart>
      <c:catAx>
        <c:axId val="113347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6432"/>
        <c:crosses val="autoZero"/>
        <c:auto val="1"/>
        <c:lblAlgn val="ctr"/>
        <c:lblOffset val="100"/>
        <c:noMultiLvlLbl val="0"/>
      </c:catAx>
      <c:valAx>
        <c:axId val="113347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0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March Electronic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plenary electronic meeting, March 2022.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Progress and Targets Towards the May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29245"/>
            <a:ext cx="7315909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completed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and approved resolutions to 34 Technical and General comments which constitutes 20% of the received Technical and General comments received.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Targets towards the May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Complete response to comments received as part of </a:t>
            </a:r>
            <a:r>
              <a:rPr lang="en-US" dirty="0"/>
              <a:t>P802.11az SAB #1 (35 T/3 G/92 E remaining).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Publish new minor draft D4.2 and initiate SA recirculation ballot.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8C24FD4-D52A-4E5C-93E4-6742604E96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7032467"/>
              </p:ext>
            </p:extLst>
          </p:nvPr>
        </p:nvGraphicFramePr>
        <p:xfrm>
          <a:off x="7848872" y="2492896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7ACE6-6DCA-4289-A6C3-C9482F00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34008"/>
          </a:xfrm>
        </p:spPr>
        <p:txBody>
          <a:bodyPr/>
          <a:lstStyle/>
          <a:p>
            <a:r>
              <a:rPr lang="en-US" dirty="0"/>
              <a:t>Timeline – updated past the March meeting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D4061-4F33-4CD7-BFD6-735B7FEAC9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EF036-ED27-4AA2-88CB-8E8B9D6627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5398CD-5E0C-4764-9076-DDC7A6BB0D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41F246-CB9B-482F-83D0-BA3762CA5E98}"/>
              </a:ext>
            </a:extLst>
          </p:cNvPr>
          <p:cNvSpPr/>
          <p:nvPr/>
        </p:nvSpPr>
        <p:spPr>
          <a:xfrm>
            <a:off x="7079438" y="3444607"/>
            <a:ext cx="329418" cy="24108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Clean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161D9C-4B9A-404F-8FF5-36D74855B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711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71D00C0-6BF3-439D-A209-7EF8A346C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7465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2AC891-FC81-44AB-872B-C2E58F349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6" y="1785250"/>
            <a:ext cx="2257049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DCB0BB-493E-4A49-96C4-A2D84617C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6" y="1780803"/>
            <a:ext cx="11508232" cy="4176464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FCAE29-28D9-4B03-9166-F98168C83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513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FF4C51-D7E0-4F7C-AC7F-BC498A9CE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759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9BB1AAF4-2829-42C4-B303-EC75D81B7B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58843" y="1814817"/>
            <a:ext cx="5663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6B69315E-C24A-4762-8AE3-271BBBC1C9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38683" y="1814817"/>
            <a:ext cx="14156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20" name="Line 11">
            <a:extLst>
              <a:ext uri="{FF2B5EF4-FFF2-40B4-BE49-F238E27FC236}">
                <a16:creationId xmlns:a16="http://schemas.microsoft.com/office/drawing/2014/main" id="{FC699970-3519-40D0-B102-6727DA6682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079" y="1814817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21" name="Line 15">
            <a:extLst>
              <a:ext uri="{FF2B5EF4-FFF2-40B4-BE49-F238E27FC236}">
                <a16:creationId xmlns:a16="http://schemas.microsoft.com/office/drawing/2014/main" id="{5633C07C-2A32-4814-BD6B-4D3316DC3F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3682" y="1814817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22" name="Line 15">
            <a:extLst>
              <a:ext uri="{FF2B5EF4-FFF2-40B4-BE49-F238E27FC236}">
                <a16:creationId xmlns:a16="http://schemas.microsoft.com/office/drawing/2014/main" id="{1A9A278F-0D3D-4318-8A3B-0C64C275A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9879572" y="1780803"/>
            <a:ext cx="4175" cy="4176464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028137B2-809A-49E6-B7E9-F797A4367A4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304015" y="2415649"/>
            <a:ext cx="865662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2.0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11-2019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28" name="Text Box 24">
            <a:extLst>
              <a:ext uri="{FF2B5EF4-FFF2-40B4-BE49-F238E27FC236}">
                <a16:creationId xmlns:a16="http://schemas.microsoft.com/office/drawing/2014/main" id="{750FB950-8E94-4C05-AF55-ED08FA5C2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2445064"/>
            <a:ext cx="571708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D1.0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Jan. 19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2FA76FA-3809-4D38-B844-5EC04AE23DE9}"/>
              </a:ext>
            </a:extLst>
          </p:cNvPr>
          <p:cNvCxnSpPr>
            <a:cxnSpLocks/>
          </p:cNvCxnSpPr>
          <p:nvPr/>
        </p:nvCxnSpPr>
        <p:spPr bwMode="auto">
          <a:xfrm flipV="1">
            <a:off x="776789" y="3973997"/>
            <a:ext cx="1866663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 Box 24">
            <a:extLst>
              <a:ext uri="{FF2B5EF4-FFF2-40B4-BE49-F238E27FC236}">
                <a16:creationId xmlns:a16="http://schemas.microsoft.com/office/drawing/2014/main" id="{1F616E82-EEAF-419E-9833-AA0F4DF0B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2175558"/>
            <a:ext cx="898795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WG ballot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27A7D85-1757-4C66-BECD-EE937921E20B}"/>
              </a:ext>
            </a:extLst>
          </p:cNvPr>
          <p:cNvSpPr/>
          <p:nvPr/>
        </p:nvSpPr>
        <p:spPr>
          <a:xfrm>
            <a:off x="791118" y="3689396"/>
            <a:ext cx="1873586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100" dirty="0">
                <a:solidFill>
                  <a:schemeClr val="tx1"/>
                </a:solidFill>
              </a:rPr>
              <a:t>LB240 CR </a:t>
            </a:r>
          </a:p>
        </p:txBody>
      </p:sp>
      <p:sp>
        <p:nvSpPr>
          <p:cNvPr id="44" name="Oval Callout 93">
            <a:extLst>
              <a:ext uri="{FF2B5EF4-FFF2-40B4-BE49-F238E27FC236}">
                <a16:creationId xmlns:a16="http://schemas.microsoft.com/office/drawing/2014/main" id="{A48D6855-C65D-4C9B-8796-5BBBD14EA114}"/>
              </a:ext>
            </a:extLst>
          </p:cNvPr>
          <p:cNvSpPr/>
          <p:nvPr/>
        </p:nvSpPr>
        <p:spPr bwMode="auto">
          <a:xfrm>
            <a:off x="582762" y="4992306"/>
            <a:ext cx="985677" cy="487541"/>
          </a:xfrm>
          <a:prstGeom prst="wedgeEllipseCallout">
            <a:avLst>
              <a:gd name="adj1" fmla="val -29060"/>
              <a:gd name="adj2" fmla="val -261824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Initial WG ballot LB240 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Pass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3C9889A-27AD-43D8-B8CE-A8E4750782BA}"/>
              </a:ext>
            </a:extLst>
          </p:cNvPr>
          <p:cNvSpPr/>
          <p:nvPr/>
        </p:nvSpPr>
        <p:spPr>
          <a:xfrm>
            <a:off x="2660783" y="3689545"/>
            <a:ext cx="2630649" cy="245673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0">
                <a:srgbClr val="FFFF00"/>
              </a:gs>
              <a:gs pos="0">
                <a:srgbClr val="FFFF00"/>
              </a:gs>
              <a:gs pos="0">
                <a:srgbClr val="00B050"/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LB249</a:t>
            </a:r>
          </a:p>
        </p:txBody>
      </p:sp>
      <p:sp>
        <p:nvSpPr>
          <p:cNvPr id="47" name="Oval Callout 93">
            <a:extLst>
              <a:ext uri="{FF2B5EF4-FFF2-40B4-BE49-F238E27FC236}">
                <a16:creationId xmlns:a16="http://schemas.microsoft.com/office/drawing/2014/main" id="{23BBD45B-FE1F-41F1-9C20-3646EDF9AA3F}"/>
              </a:ext>
            </a:extLst>
          </p:cNvPr>
          <p:cNvSpPr/>
          <p:nvPr/>
        </p:nvSpPr>
        <p:spPr bwMode="auto">
          <a:xfrm>
            <a:off x="1316964" y="4315200"/>
            <a:ext cx="1373430" cy="487541"/>
          </a:xfrm>
          <a:prstGeom prst="wedgeEllipseCallout">
            <a:avLst>
              <a:gd name="adj1" fmla="val 48514"/>
              <a:gd name="adj2" fmla="val -129092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LB240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recirc. </a:t>
            </a:r>
            <a:r>
              <a:rPr lang="en-US" sz="800" b="1" dirty="0" err="1">
                <a:solidFill>
                  <a:schemeClr val="tx1"/>
                </a:solidFill>
              </a:rPr>
              <a:t>init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F37DB13-CF9F-4A17-B749-FC10876F4C86}"/>
              </a:ext>
            </a:extLst>
          </p:cNvPr>
          <p:cNvCxnSpPr>
            <a:cxnSpLocks/>
          </p:cNvCxnSpPr>
          <p:nvPr/>
        </p:nvCxnSpPr>
        <p:spPr bwMode="auto">
          <a:xfrm>
            <a:off x="2741707" y="3974663"/>
            <a:ext cx="4474942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Oval Callout 93">
            <a:extLst>
              <a:ext uri="{FF2B5EF4-FFF2-40B4-BE49-F238E27FC236}">
                <a16:creationId xmlns:a16="http://schemas.microsoft.com/office/drawing/2014/main" id="{FA854426-38AD-4F40-9544-987308C2E8C0}"/>
              </a:ext>
            </a:extLst>
          </p:cNvPr>
          <p:cNvSpPr/>
          <p:nvPr/>
        </p:nvSpPr>
        <p:spPr bwMode="auto">
          <a:xfrm>
            <a:off x="3327769" y="4387361"/>
            <a:ext cx="1373430" cy="487541"/>
          </a:xfrm>
          <a:prstGeom prst="wedgeEllipseCallout">
            <a:avLst>
              <a:gd name="adj1" fmla="val 92428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" name="Text Box 26">
            <a:extLst>
              <a:ext uri="{FF2B5EF4-FFF2-40B4-BE49-F238E27FC236}">
                <a16:creationId xmlns:a16="http://schemas.microsoft.com/office/drawing/2014/main" id="{88F88663-5EA5-417A-A067-B7DFC76D65C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868610" y="2447669"/>
            <a:ext cx="887141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3.0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01-2021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54" name="Text Box 26">
            <a:extLst>
              <a:ext uri="{FF2B5EF4-FFF2-40B4-BE49-F238E27FC236}">
                <a16:creationId xmlns:a16="http://schemas.microsoft.com/office/drawing/2014/main" id="{D45946F4-2B0F-40F1-AECA-BA262EDC138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115639" y="2437272"/>
            <a:ext cx="887141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4.0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07-2021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56" name="Text Box 29">
            <a:extLst>
              <a:ext uri="{FF2B5EF4-FFF2-40B4-BE49-F238E27FC236}">
                <a16:creationId xmlns:a16="http://schemas.microsoft.com/office/drawing/2014/main" id="{4A30052F-5A53-450E-8D3B-A9D2BC52D2D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541986" y="3098112"/>
            <a:ext cx="1465897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600" b="0" dirty="0"/>
              <a:t>.11az</a:t>
            </a:r>
            <a:br>
              <a:rPr lang="en-US" altLang="en-US" sz="600" b="0" dirty="0"/>
            </a:br>
            <a:r>
              <a:rPr lang="en-US" altLang="en-US" sz="600" b="0" dirty="0"/>
              <a:t> MDR and SA ballots</a:t>
            </a:r>
          </a:p>
          <a:p>
            <a:r>
              <a:rPr lang="en-US" altLang="en-US" sz="600" b="0" dirty="0"/>
              <a:t> 07-2021</a:t>
            </a:r>
          </a:p>
        </p:txBody>
      </p:sp>
      <p:sp>
        <p:nvSpPr>
          <p:cNvPr id="58" name="Text Box 29">
            <a:extLst>
              <a:ext uri="{FF2B5EF4-FFF2-40B4-BE49-F238E27FC236}">
                <a16:creationId xmlns:a16="http://schemas.microsoft.com/office/drawing/2014/main" id="{0287B46E-F3EB-4637-A598-2AA899FDFB1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328500" y="2509738"/>
            <a:ext cx="1091052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700" b="0" dirty="0"/>
              <a:t>Publication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D7A4A4E-EFC2-4E2F-A24A-69DD81F14B17}"/>
              </a:ext>
            </a:extLst>
          </p:cNvPr>
          <p:cNvSpPr/>
          <p:nvPr/>
        </p:nvSpPr>
        <p:spPr>
          <a:xfrm>
            <a:off x="5278635" y="3689396"/>
            <a:ext cx="1415240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LB253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D33245F-738D-4A9E-A0BE-275B0E0AF06F}"/>
              </a:ext>
            </a:extLst>
          </p:cNvPr>
          <p:cNvSpPr/>
          <p:nvPr/>
        </p:nvSpPr>
        <p:spPr>
          <a:xfrm>
            <a:off x="8096838" y="3684682"/>
            <a:ext cx="498885" cy="2429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50" dirty="0">
                <a:solidFill>
                  <a:schemeClr val="tx1"/>
                </a:solidFill>
              </a:rPr>
              <a:t>SA2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FCE8FAF-B14E-4F71-BAA4-E3B8B00BCE3B}"/>
              </a:ext>
            </a:extLst>
          </p:cNvPr>
          <p:cNvSpPr/>
          <p:nvPr/>
        </p:nvSpPr>
        <p:spPr>
          <a:xfrm>
            <a:off x="5645508" y="3445146"/>
            <a:ext cx="977296" cy="24391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MDR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89F3FD-6129-4603-BD90-34EE40265A10}"/>
              </a:ext>
            </a:extLst>
          </p:cNvPr>
          <p:cNvSpPr/>
          <p:nvPr/>
        </p:nvSpPr>
        <p:spPr>
          <a:xfrm>
            <a:off x="7216649" y="3686508"/>
            <a:ext cx="892113" cy="241090"/>
          </a:xfrm>
          <a:prstGeom prst="rect">
            <a:avLst/>
          </a:prstGeom>
          <a:gradFill flip="none" rotWithShape="1">
            <a:gsLst>
              <a:gs pos="1000">
                <a:schemeClr val="accent1">
                  <a:lumMod val="5000"/>
                  <a:lumOff val="95000"/>
                </a:schemeClr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4000">
                <a:srgbClr val="00B050"/>
              </a:gs>
              <a:gs pos="61000">
                <a:srgbClr val="00B050"/>
              </a:gs>
              <a:gs pos="81000">
                <a:srgbClr val="77D52B"/>
              </a:gs>
              <a:gs pos="9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SA1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8F87CA2-0597-4AA6-BF19-2637B50B5365}"/>
              </a:ext>
            </a:extLst>
          </p:cNvPr>
          <p:cNvSpPr/>
          <p:nvPr/>
        </p:nvSpPr>
        <p:spPr>
          <a:xfrm>
            <a:off x="6622806" y="3688080"/>
            <a:ext cx="609658" cy="24713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LB 255</a:t>
            </a:r>
          </a:p>
        </p:txBody>
      </p:sp>
      <p:sp>
        <p:nvSpPr>
          <p:cNvPr id="64" name="Oval Callout 93">
            <a:extLst>
              <a:ext uri="{FF2B5EF4-FFF2-40B4-BE49-F238E27FC236}">
                <a16:creationId xmlns:a16="http://schemas.microsoft.com/office/drawing/2014/main" id="{CD36405E-90BF-45E7-AC89-B570D2A750BB}"/>
              </a:ext>
            </a:extLst>
          </p:cNvPr>
          <p:cNvSpPr/>
          <p:nvPr/>
        </p:nvSpPr>
        <p:spPr bwMode="auto">
          <a:xfrm>
            <a:off x="6492065" y="5214802"/>
            <a:ext cx="1580531" cy="487541"/>
          </a:xfrm>
          <a:prstGeom prst="wedgeEllipseCallout">
            <a:avLst>
              <a:gd name="adj1" fmla="val -2663"/>
              <a:gd name="adj2" fmla="val -305026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No changes made, in preparation to SA ballot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1" name="Oval Callout 93">
            <a:extLst>
              <a:ext uri="{FF2B5EF4-FFF2-40B4-BE49-F238E27FC236}">
                <a16:creationId xmlns:a16="http://schemas.microsoft.com/office/drawing/2014/main" id="{03FFBD8E-0982-407D-87DF-E910B21CDB1A}"/>
              </a:ext>
            </a:extLst>
          </p:cNvPr>
          <p:cNvSpPr/>
          <p:nvPr/>
        </p:nvSpPr>
        <p:spPr bwMode="auto">
          <a:xfrm>
            <a:off x="4792972" y="4391059"/>
            <a:ext cx="1373430" cy="487541"/>
          </a:xfrm>
          <a:prstGeom prst="wedgeEllipseCallout">
            <a:avLst>
              <a:gd name="adj1" fmla="val 81391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4" name="Text Box 26">
            <a:extLst>
              <a:ext uri="{FF2B5EF4-FFF2-40B4-BE49-F238E27FC236}">
                <a16:creationId xmlns:a16="http://schemas.microsoft.com/office/drawing/2014/main" id="{252564D0-5B02-46D2-81EA-016FB491946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793783" y="3072438"/>
            <a:ext cx="887141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7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 SA start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CA555C3-88D6-42A7-9EDC-EF210EB2056C}"/>
              </a:ext>
            </a:extLst>
          </p:cNvPr>
          <p:cNvSpPr/>
          <p:nvPr/>
        </p:nvSpPr>
        <p:spPr>
          <a:xfrm>
            <a:off x="9045389" y="3684682"/>
            <a:ext cx="834183" cy="2429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REVcon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3F0F16B-8C38-4782-9610-2B73C4C8F47B}"/>
              </a:ext>
            </a:extLst>
          </p:cNvPr>
          <p:cNvSpPr/>
          <p:nvPr/>
        </p:nvSpPr>
        <p:spPr>
          <a:xfrm>
            <a:off x="8572047" y="3684683"/>
            <a:ext cx="469140" cy="2429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50" dirty="0">
                <a:solidFill>
                  <a:schemeClr val="tx1"/>
                </a:solidFill>
              </a:rPr>
              <a:t>SA3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CB1C1BA3-5DD9-44BE-A130-957DAE8C40D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553791" y="220449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08EBE014-888F-47A0-8329-AC37EDFD6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35" y="2246363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FA33DCBA-F8DE-4E6A-B75C-5C4A77202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06" y="2241954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05BFC687-2622-4858-8453-95867272E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293" y="2860923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1AED65DC-FD9C-4578-B6A0-17CEC7E0F8C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140498" y="2228279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7C667F73-2428-4702-BCAA-F58ADCC628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81300" y="221731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 dirty="0">
              <a:latin typeface="+mn-lt"/>
              <a:ea typeface="+mn-ea"/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08DFF385-B3BA-4F57-B2DB-7FD6710F4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1767" y="2249353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6">
            <a:extLst>
              <a:ext uri="{FF2B5EF4-FFF2-40B4-BE49-F238E27FC236}">
                <a16:creationId xmlns:a16="http://schemas.microsoft.com/office/drawing/2014/main" id="{17937EE2-D8D2-469E-B929-707B843D899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693336" y="2458489"/>
            <a:ext cx="887141" cy="9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05-22</a:t>
            </a:r>
          </a:p>
        </p:txBody>
      </p:sp>
      <p:sp>
        <p:nvSpPr>
          <p:cNvPr id="69" name="Text Box 26">
            <a:extLst>
              <a:ext uri="{FF2B5EF4-FFF2-40B4-BE49-F238E27FC236}">
                <a16:creationId xmlns:a16="http://schemas.microsoft.com/office/drawing/2014/main" id="{9D6A0D72-2F1D-4790-A0EE-3F24598FC8E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108762" y="3071487"/>
            <a:ext cx="887141" cy="11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07-22</a:t>
            </a:r>
          </a:p>
          <a:p>
            <a:pPr algn="ctr"/>
            <a:endParaRPr lang="en-US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A440538B-D407-4E7F-9F71-67DD2951A97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032071" y="2849247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 Box 26">
            <a:extLst>
              <a:ext uri="{FF2B5EF4-FFF2-40B4-BE49-F238E27FC236}">
                <a16:creationId xmlns:a16="http://schemas.microsoft.com/office/drawing/2014/main" id="{7DAFFC53-4722-42F5-9C4A-207E7BBE4CE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585984" y="2527228"/>
            <a:ext cx="887141" cy="9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11-22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88D557F-C8D9-4F40-9778-B21A431955B5}"/>
              </a:ext>
            </a:extLst>
          </p:cNvPr>
          <p:cNvCxnSpPr>
            <a:cxnSpLocks/>
          </p:cNvCxnSpPr>
          <p:nvPr/>
        </p:nvCxnSpPr>
        <p:spPr bwMode="auto">
          <a:xfrm flipV="1">
            <a:off x="7253951" y="3979958"/>
            <a:ext cx="7200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44CA29C5-8E00-4249-926D-0657600C0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0762" y="2256315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0021E4CD-C176-4214-9FCD-C369DA8D9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5232" y="2272925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96924D86-4214-43EB-93EC-8C86D3268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4356" y="2858082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566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TGaz</a:t>
            </a:r>
            <a:r>
              <a:rPr lang="en-US" dirty="0"/>
              <a:t> CRC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March 	16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Wed. 	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March 	23</a:t>
            </a:r>
            <a:r>
              <a:rPr lang="en-US" altLang="en-US" sz="2000" b="0" kern="0" baseline="30000" dirty="0"/>
              <a:t>rd</a:t>
            </a:r>
            <a:r>
              <a:rPr lang="en-US" altLang="en-US" sz="2000" b="0" kern="0" dirty="0"/>
              <a:t>  	Wed.	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March 	30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Wed.	13:00 – 15:00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April	 	6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Wed.	13:00 – 15:00 ET*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April		13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 Wed.	13:00 – 15:00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April 	20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 Wed.	13:00 – 15:00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April 	27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 Wed.	13:00 – 15:00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May	 	4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 Wed.	13:00 – 15:00 ET*</a:t>
            </a:r>
          </a:p>
          <a:p>
            <a:pPr marL="0" indent="0"/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endParaRPr lang="en-US" alt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0" dirty="0">
                <a:solidFill>
                  <a:schemeClr val="tx1"/>
                </a:solidFill>
              </a:rPr>
              <a:t>* - newly announced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8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21275</TotalTime>
  <Words>442</Words>
  <Application>Microsoft Office PowerPoint</Application>
  <PresentationFormat>Widescreen</PresentationFormat>
  <Paragraphs>93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</vt:lpstr>
      <vt:lpstr>Times New Roman</vt:lpstr>
      <vt:lpstr>Office Theme</vt:lpstr>
      <vt:lpstr>Document</vt:lpstr>
      <vt:lpstr>TGaz Next Generation Positioning  March Electronic Meeting Closing Report</vt:lpstr>
      <vt:lpstr>Abstract</vt:lpstr>
      <vt:lpstr>March Progress and Targets Towards the May Meeting</vt:lpstr>
      <vt:lpstr>Timeline – updated past the March meeting</vt:lpstr>
      <vt:lpstr>Scheduled TGaz CRC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290</cp:revision>
  <cp:lastPrinted>1601-01-01T00:00:00Z</cp:lastPrinted>
  <dcterms:created xsi:type="dcterms:W3CDTF">2018-08-06T10:28:59Z</dcterms:created>
  <dcterms:modified xsi:type="dcterms:W3CDTF">2022-03-14T22:31:54Z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