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63" r:id="rId4"/>
    <p:sldId id="264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59" autoAdjust="0"/>
    <p:restoredTop sz="94660"/>
  </p:normalViewPr>
  <p:slideViewPr>
    <p:cSldViewPr>
      <p:cViewPr varScale="1">
        <p:scale>
          <a:sx n="63" d="100"/>
          <a:sy n="63" d="100"/>
        </p:scale>
        <p:origin x="816" y="5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802.11-19/1413r0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Sept.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Nikola Serafimovski, pureLiFi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802.11-19/1413r0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Sept.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Nikola Serafimovski, pureLiFi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744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802.11-23/0471r0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Light Communications Task Group (</a:t>
            </a:r>
            <a:r>
              <a:rPr lang="en-US" altLang="en-US" dirty="0" err="1"/>
              <a:t>TGbb</a:t>
            </a:r>
            <a:r>
              <a:rPr lang="en-US" altLang="en-US" dirty="0"/>
              <a:t>) </a:t>
            </a:r>
            <a:br>
              <a:rPr lang="en-US" altLang="en-US" dirty="0"/>
            </a:br>
            <a:r>
              <a:rPr lang="en-US" altLang="en-US" dirty="0"/>
              <a:t>March 2023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160662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2023-03-15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4405990"/>
              </p:ext>
            </p:extLst>
          </p:nvPr>
        </p:nvGraphicFramePr>
        <p:xfrm>
          <a:off x="992188" y="3482305"/>
          <a:ext cx="10161587" cy="246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40870" imgH="2539535" progId="Word.Document.8">
                  <p:embed/>
                </p:oleObj>
              </mc:Choice>
              <mc:Fallback>
                <p:oleObj name="Document" r:id="rId3" imgW="10440870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3482305"/>
                        <a:ext cx="10161587" cy="2466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303912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contains the IEEE 802.11 Light Communications Task Group closing report for the March 2023 session.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574202"/>
          </a:xfrm>
        </p:spPr>
        <p:txBody>
          <a:bodyPr/>
          <a:lstStyle/>
          <a:p>
            <a:r>
              <a:rPr lang="en-US" altLang="en-US" dirty="0" err="1">
                <a:solidFill>
                  <a:schemeClr val="tx2"/>
                </a:solidFill>
              </a:rPr>
              <a:t>TGbb</a:t>
            </a:r>
            <a:r>
              <a:rPr lang="en-US" altLang="en-US" dirty="0">
                <a:solidFill>
                  <a:schemeClr val="tx2"/>
                </a:solidFill>
              </a:rPr>
              <a:t> activities at the March 2023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267" y="1260004"/>
            <a:ext cx="11152365" cy="4337993"/>
          </a:xfrm>
        </p:spPr>
        <p:txBody>
          <a:bodyPr/>
          <a:lstStyle/>
          <a:p>
            <a:pPr marL="457200" lvl="1" indent="0">
              <a:buFontTx/>
              <a:buNone/>
              <a:defRPr/>
            </a:pPr>
            <a:r>
              <a:rPr lang="en-US" altLang="en-US" sz="2400" b="1" u="sng" dirty="0"/>
              <a:t>Content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Task Group is now acting as a Comment Resolution Committee 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Draft 7.0 received 100% approval during the third SA recirculation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GB" altLang="en-US" dirty="0"/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The group developed and approved the </a:t>
            </a:r>
            <a:r>
              <a:rPr lang="en-GB" altLang="en-US" dirty="0" err="1"/>
              <a:t>TGbb</a:t>
            </a:r>
            <a:r>
              <a:rPr lang="en-GB" altLang="en-US" dirty="0"/>
              <a:t> report for the EC and has requested unconditional approval from the 802.11 WG and 802 EC to be forwarded to </a:t>
            </a:r>
            <a:r>
              <a:rPr lang="en-GB" altLang="en-US" dirty="0" err="1"/>
              <a:t>RevCom</a:t>
            </a:r>
            <a:endParaRPr lang="en-GB" altLang="en-US" dirty="0"/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GB" altLang="en-US" dirty="0"/>
          </a:p>
          <a:p>
            <a:pPr marL="457200" lvl="1" indent="0">
              <a:buFontTx/>
              <a:buNone/>
              <a:defRPr/>
            </a:pPr>
            <a:r>
              <a:rPr lang="en-US" altLang="en-US" b="1" dirty="0"/>
              <a:t>Meeting agenda and motions are available in doc. 11-23/0185r3.</a:t>
            </a:r>
          </a:p>
          <a:p>
            <a:pPr marL="457200" lvl="1" indent="0">
              <a:buFontTx/>
              <a:buNone/>
              <a:defRPr/>
            </a:pPr>
            <a:r>
              <a:rPr lang="en-US" altLang="en-US" b="1" dirty="0"/>
              <a:t>Minutes of the meeting are available in doc. 11-23/0469r1.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>
                <a:solidFill>
                  <a:schemeClr val="tx2"/>
                </a:solidFill>
              </a:rPr>
              <a:t>TGbb</a:t>
            </a:r>
            <a:r>
              <a:rPr lang="en-US" altLang="en-US" dirty="0">
                <a:solidFill>
                  <a:schemeClr val="tx2"/>
                </a:solidFill>
              </a:rPr>
              <a:t> moving forward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211" y="1628800"/>
            <a:ext cx="4168646" cy="4113213"/>
          </a:xfrm>
        </p:spPr>
        <p:txBody>
          <a:bodyPr/>
          <a:lstStyle/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400" dirty="0"/>
              <a:t>Amendment is complete and only occasional editorial work may occur. 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GB" altLang="en-US" sz="2400" dirty="0"/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GB" altLang="en-US" sz="2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09442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16</TotalTime>
  <Words>213</Words>
  <Application>Microsoft Office PowerPoint</Application>
  <PresentationFormat>Widescreen</PresentationFormat>
  <Paragraphs>44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Office Theme</vt:lpstr>
      <vt:lpstr>Document</vt:lpstr>
      <vt:lpstr>Light Communications Task Group (TGbb)  March 2023 Closing Report</vt:lpstr>
      <vt:lpstr>Abstract</vt:lpstr>
      <vt:lpstr>TGbb activities at the March 2023 meeting</vt:lpstr>
      <vt:lpstr>TGbb moving forward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11-19-1413-00-00bb-september-2019-meeting-agenda</dc:title>
  <dc:creator>Serafimovski, Nikola</dc:creator>
  <cp:lastModifiedBy>Nikola Serafimovski</cp:lastModifiedBy>
  <cp:revision>83</cp:revision>
  <cp:lastPrinted>1601-01-01T00:00:00Z</cp:lastPrinted>
  <dcterms:created xsi:type="dcterms:W3CDTF">2019-08-08T09:50:31Z</dcterms:created>
  <dcterms:modified xsi:type="dcterms:W3CDTF">2023-03-15T18:19:55Z</dcterms:modified>
</cp:coreProperties>
</file>