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52" r:id="rId22"/>
    <p:sldId id="1254" r:id="rId23"/>
    <p:sldId id="1244" r:id="rId24"/>
    <p:sldId id="1245" r:id="rId25"/>
    <p:sldId id="1251" r:id="rId26"/>
    <p:sldId id="1255" r:id="rId27"/>
    <p:sldId id="1256"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7" d="100"/>
          <a:sy n="77" d="100"/>
        </p:scale>
        <p:origin x="24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April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April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April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/0577</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May Interim</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2023-04-27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79"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Suggested Best Practices in Mix-mode Meetings</a:t>
            </a:r>
            <a:endParaRPr lang="zh-CN" altLang="en-US" dirty="0"/>
          </a:p>
        </p:txBody>
      </p:sp>
      <p:sp>
        <p:nvSpPr>
          <p:cNvPr id="3" name="内容占位符 2"/>
          <p:cNvSpPr>
            <a:spLocks noGrp="1"/>
          </p:cNvSpPr>
          <p:nvPr>
            <p:ph idx="1"/>
          </p:nvPr>
        </p:nvSpPr>
        <p:spPr>
          <a:xfrm>
            <a:off x="914400" y="1981200"/>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May IEEE 802 wireless interim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whether attending in-person or remotely</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here: </a:t>
            </a:r>
            <a:r>
              <a:rPr lang="en-US" sz="2400" dirty="0">
                <a:hlinkClick r:id="rId2"/>
              </a:rPr>
              <a:t>https://web.cvent.com/event/c8c74da9-42ef-4650-bbf6-d33d40c6bedc/summary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Meeting Plan during the May Interim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15</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10:30 </a:t>
            </a:r>
            <a:r>
              <a:rPr lang="en-US" altLang="zh-CN" sz="2800" dirty="0">
                <a:solidFill>
                  <a:schemeClr val="tx1"/>
                </a:solidFill>
                <a:cs typeface="+mn-ea"/>
                <a:sym typeface="+mn-ea"/>
              </a:rPr>
              <a:t>~ </a:t>
            </a:r>
            <a:r>
              <a:rPr lang="en-US" altLang="zh-CN" sz="2800" dirty="0" smtClean="0">
                <a:solidFill>
                  <a:schemeClr val="tx1"/>
                </a:solidFill>
                <a:cs typeface="+mn-ea"/>
                <a:sym typeface="+mn-ea"/>
              </a:rPr>
              <a:t>12:30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Camellia/Dogwood; </a:t>
            </a:r>
            <a:r>
              <a:rPr lang="en-US" altLang="zh-CN" sz="2400" dirty="0" err="1">
                <a:solidFill>
                  <a:schemeClr val="tx1"/>
                </a:solidFill>
                <a:sym typeface="+mn-ea"/>
              </a:rPr>
              <a:t>Webex</a:t>
            </a:r>
            <a:r>
              <a:rPr lang="en-US" altLang="zh-CN" sz="2400" dirty="0">
                <a:solidFill>
                  <a:schemeClr val="tx1"/>
                </a:solidFill>
                <a:sym typeface="+mn-ea"/>
              </a:rPr>
              <a:t>: </a:t>
            </a:r>
            <a:r>
              <a:rPr lang="en-US" sz="2400" dirty="0">
                <a:solidFill>
                  <a:schemeClr val="tx1"/>
                </a:solidFill>
              </a:rPr>
              <a:t>2346 485 6895</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17</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Palm 4; </a:t>
            </a:r>
            <a:r>
              <a:rPr lang="en-US" sz="2400" dirty="0" err="1">
                <a:solidFill>
                  <a:schemeClr val="tx1"/>
                </a:solidFill>
              </a:rPr>
              <a:t>Webex</a:t>
            </a:r>
            <a:r>
              <a:rPr lang="en-US" sz="2400" dirty="0">
                <a:solidFill>
                  <a:schemeClr val="tx1"/>
                </a:solidFill>
              </a:rPr>
              <a:t>: 2341 472 4335</a:t>
            </a: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May 18</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Palm 2; </a:t>
            </a:r>
            <a:r>
              <a:rPr lang="en-US" altLang="zh-CN" sz="2400" dirty="0" err="1" smtClean="0">
                <a:solidFill>
                  <a:schemeClr val="tx1"/>
                </a:solidFill>
                <a:sym typeface="+mn-ea"/>
              </a:rPr>
              <a:t>Webex</a:t>
            </a:r>
            <a:r>
              <a:rPr lang="en-US" altLang="zh-CN" sz="2400" dirty="0">
                <a:solidFill>
                  <a:schemeClr val="tx1"/>
                </a:solidFill>
                <a:sym typeface="+mn-ea"/>
              </a:rPr>
              <a:t>: </a:t>
            </a:r>
            <a:r>
              <a:rPr lang="en-US" sz="2400" dirty="0">
                <a:solidFill>
                  <a:schemeClr val="tx1"/>
                </a:solidFill>
              </a:rPr>
              <a:t>2344 140 1223</a:t>
            </a:r>
            <a:endParaRPr lang="en-US" altLang="zh-CN" sz="2400" dirty="0">
              <a:solidFill>
                <a:schemeClr val="tx1"/>
              </a:solidFill>
              <a:sym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11-23/0827,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11-23/0837, Discussion on AMP PAR Scope,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11-23/0876,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a:solidFill>
                  <a:schemeClr val="tx1"/>
                </a:solidFill>
                <a:latin typeface="Calibri" panose="020F0502020204030204" pitchFamily="34" charset="0"/>
                <a:cs typeface="Calibri" panose="020F0502020204030204" pitchFamily="34" charset="0"/>
              </a:rPr>
              <a:t>Robert (</a:t>
            </a:r>
            <a:r>
              <a:rPr lang="en-US" sz="1800" dirty="0">
                <a:solidFill>
                  <a:schemeClr val="tx1"/>
                </a:solidFill>
                <a:latin typeface="Calibri" panose="020F0502020204030204" pitchFamily="34" charset="0"/>
                <a:cs typeface="Calibri" panose="020F0502020204030204" pitchFamily="34" charset="0"/>
              </a:rPr>
              <a:t>TU </a:t>
            </a:r>
            <a:r>
              <a:rPr lang="en-US" sz="1800" dirty="0" err="1">
                <a:solidFill>
                  <a:schemeClr val="tx1"/>
                </a:solidFill>
                <a:latin typeface="Calibri" panose="020F0502020204030204" pitchFamily="34" charset="0"/>
                <a:cs typeface="Calibri" panose="020F0502020204030204" pitchFamily="34" charset="0"/>
              </a:rPr>
              <a:t>Ilmenau</a:t>
            </a:r>
            <a:r>
              <a:rPr lang="en-US" sz="1800" dirty="0">
                <a:solidFill>
                  <a:schemeClr val="tx1"/>
                </a:solidFill>
                <a:latin typeface="Calibri" panose="020F0502020204030204" pitchFamily="34" charset="0"/>
                <a:cs typeface="Calibri" panose="020F0502020204030204" pitchFamily="34" charset="0"/>
              </a:rPr>
              <a:t> / </a:t>
            </a:r>
            <a:r>
              <a:rPr lang="en-US" sz="1800" dirty="0" err="1">
                <a:solidFill>
                  <a:schemeClr val="tx1"/>
                </a:solidFill>
                <a:latin typeface="Calibri" panose="020F0502020204030204" pitchFamily="34" charset="0"/>
                <a:cs typeface="Calibri" panose="020F0502020204030204" pitchFamily="34" charset="0"/>
              </a:rPr>
              <a:t>Fraunhofer</a:t>
            </a:r>
            <a:r>
              <a:rPr lang="en-US" sz="1800" dirty="0">
                <a:solidFill>
                  <a:schemeClr val="tx1"/>
                </a:solidFill>
                <a:latin typeface="Calibri" panose="020F0502020204030204" pitchFamily="34" charset="0"/>
                <a:cs typeface="Calibri" panose="020F0502020204030204" pitchFamily="34" charset="0"/>
              </a:rPr>
              <a:t> IIS</a:t>
            </a:r>
            <a:r>
              <a:rPr lang="en-US" altLang="en-US" sz="180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lvl="0" eaLnBrk="0" hangingPunct="0">
              <a:defRPr/>
            </a:pPr>
            <a:r>
              <a:rPr lang="en-GB" altLang="en-US" dirty="0" smtClean="0"/>
              <a:t>AMP SG kick-off brief and timeline plan</a:t>
            </a:r>
          </a:p>
          <a:p>
            <a:pPr lvl="0" eaLnBrk="0" hangingPunct="0">
              <a:defRPr/>
            </a:pPr>
            <a:r>
              <a:rPr lang="en-GB" altLang="en-US" dirty="0" smtClean="0"/>
              <a:t>AMP SG leadership election (Vice Chair and Secretary)</a:t>
            </a:r>
            <a:endParaRPr lang="en-GB" altLang="en-US" dirty="0"/>
          </a:p>
          <a:p>
            <a:pPr eaLnBrk="0" hangingPunct="0">
              <a:defRPr/>
            </a:pPr>
            <a:r>
              <a:rPr lang="en-US" altLang="en-GB" dirty="0" smtClean="0"/>
              <a:t>Contribution discussion</a:t>
            </a:r>
          </a:p>
          <a:p>
            <a:pPr lvl="1" eaLnBrk="0" hangingPunct="0">
              <a:defRPr/>
            </a:pPr>
            <a:r>
              <a:rPr lang="en-US" altLang="en-US" dirty="0" smtClean="0">
                <a:solidFill>
                  <a:srgbClr val="00B050"/>
                </a:solidFill>
              </a:rPr>
              <a:t>11-23/0744</a:t>
            </a:r>
            <a:r>
              <a:rPr lang="en-US" altLang="en-US" dirty="0">
                <a:solidFill>
                  <a:srgbClr val="00B050"/>
                </a:solidFill>
              </a:rPr>
              <a:t>, WUR applicability for AMP downlink, </a:t>
            </a:r>
            <a:r>
              <a:rPr lang="en-US" altLang="en-US" dirty="0" err="1">
                <a:solidFill>
                  <a:srgbClr val="00B050"/>
                </a:solidFill>
              </a:rPr>
              <a:t>Amichai</a:t>
            </a:r>
            <a:r>
              <a:rPr lang="en-US" altLang="en-US" dirty="0">
                <a:solidFill>
                  <a:srgbClr val="00B050"/>
                </a:solidFill>
              </a:rPr>
              <a:t> </a:t>
            </a:r>
            <a:r>
              <a:rPr lang="en-US" altLang="en-US" dirty="0" err="1">
                <a:solidFill>
                  <a:srgbClr val="00B050"/>
                </a:solidFill>
              </a:rPr>
              <a:t>Sanderovich</a:t>
            </a:r>
            <a:r>
              <a:rPr lang="en-US" altLang="en-US" dirty="0">
                <a:solidFill>
                  <a:srgbClr val="00B050"/>
                </a:solidFill>
              </a:rPr>
              <a:t> (</a:t>
            </a:r>
            <a:r>
              <a:rPr lang="en-US" altLang="en-US" dirty="0" err="1">
                <a:solidFill>
                  <a:srgbClr val="00B050"/>
                </a:solidFill>
              </a:rPr>
              <a:t>Wiliot</a:t>
            </a:r>
            <a:r>
              <a:rPr lang="en-US" altLang="en-US" dirty="0">
                <a:solidFill>
                  <a:srgbClr val="00B050"/>
                </a:solidFill>
              </a:rPr>
              <a:t>)</a:t>
            </a:r>
          </a:p>
          <a:p>
            <a:pPr lvl="1" eaLnBrk="0" hangingPunct="0">
              <a:defRPr/>
            </a:pPr>
            <a:r>
              <a:rPr lang="en-US" altLang="en-US" dirty="0">
                <a:solidFill>
                  <a:srgbClr val="00B050"/>
                </a:solidFill>
              </a:rPr>
              <a:t>11-23/0806, par-scope-text, Dave </a:t>
            </a:r>
            <a:r>
              <a:rPr lang="en-US" altLang="en-US" dirty="0" err="1">
                <a:solidFill>
                  <a:srgbClr val="00B050"/>
                </a:solidFill>
              </a:rPr>
              <a:t>Halasz</a:t>
            </a:r>
            <a:r>
              <a:rPr lang="en-US" altLang="en-US" dirty="0">
                <a:solidFill>
                  <a:srgbClr val="00B050"/>
                </a:solidFill>
              </a:rPr>
              <a:t> (Morse Micro)</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April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4953030" y="5250569"/>
            <a:ext cx="1874498" cy="461665"/>
          </a:xfrm>
          <a:prstGeom prst="rect">
            <a:avLst/>
          </a:prstGeom>
          <a:noFill/>
        </p:spPr>
        <p:txBody>
          <a:bodyPr wrap="square" rtlCol="0">
            <a:spAutoFit/>
          </a:bodyPr>
          <a:lstStyle/>
          <a:p>
            <a:r>
              <a:rPr lang="en-US" dirty="0" smtClean="0"/>
              <a:t>PAR/CSD submitted to EC for review (Aug 11)</a:t>
            </a:r>
            <a:endParaRPr lang="en-US" dirty="0"/>
          </a:p>
        </p:txBody>
      </p:sp>
      <p:sp>
        <p:nvSpPr>
          <p:cNvPr id="21" name="文本框 20"/>
          <p:cNvSpPr txBox="1"/>
          <p:nvPr/>
        </p:nvSpPr>
        <p:spPr>
          <a:xfrm>
            <a:off x="7467564"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Vice Chair</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Approve </a:t>
            </a:r>
            <a:r>
              <a:rPr lang="en-US" dirty="0"/>
              <a:t>Steve </a:t>
            </a:r>
            <a:r>
              <a:rPr lang="en-US" dirty="0" err="1"/>
              <a:t>Shellhammer</a:t>
            </a:r>
            <a:r>
              <a:rPr lang="en-GB" altLang="en-US" dirty="0"/>
              <a:t> </a:t>
            </a:r>
            <a:r>
              <a:rPr lang="en-GB" altLang="en-US" dirty="0" smtClean="0"/>
              <a:t>as the </a:t>
            </a:r>
            <a:r>
              <a:rPr lang="en-GB" altLang="en-US" dirty="0"/>
              <a:t>V</a:t>
            </a:r>
            <a:r>
              <a:rPr lang="en-GB" altLang="en-US" dirty="0" smtClean="0"/>
              <a:t>ice Chair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Moved: Dave </a:t>
            </a:r>
            <a:r>
              <a:rPr lang="en-GB" altLang="en-US" dirty="0" err="1" smtClean="0"/>
              <a:t>Halasz</a:t>
            </a:r>
            <a:endParaRPr lang="en-GB" altLang="en-US" dirty="0" smtClean="0"/>
          </a:p>
          <a:p>
            <a:pPr lvl="0" eaLnBrk="0" hangingPunct="0">
              <a:defRPr/>
            </a:pPr>
            <a:r>
              <a:rPr lang="en-GB" altLang="en-US" dirty="0" smtClean="0"/>
              <a:t>Seconded: </a:t>
            </a:r>
            <a:r>
              <a:rPr lang="en-GB" altLang="en-US" dirty="0" err="1" smtClean="0"/>
              <a:t>Weijie</a:t>
            </a:r>
            <a:r>
              <a:rPr lang="en-GB" altLang="en-US" dirty="0" smtClean="0"/>
              <a:t> Xu</a:t>
            </a:r>
          </a:p>
          <a:p>
            <a:pPr marL="0" lvl="0" indent="0" eaLnBrk="0" hangingPunct="0">
              <a:buNone/>
              <a:defRPr/>
            </a:pPr>
            <a:endParaRPr lang="en-GB" altLang="en-US" dirty="0" smtClean="0"/>
          </a:p>
          <a:p>
            <a:pPr marL="0" lvl="0" indent="0" eaLnBrk="0" hangingPunct="0">
              <a:buNone/>
              <a:defRPr/>
            </a:pPr>
            <a:r>
              <a:rPr lang="en-GB" altLang="en-US" dirty="0" smtClean="0"/>
              <a:t>Result: Approved unanimously</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741045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AMP SG Leadership Election – Secretary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smtClean="0"/>
              <a:t>Approve </a:t>
            </a:r>
            <a:r>
              <a:rPr lang="en-GB" altLang="en-US" dirty="0" err="1" smtClean="0"/>
              <a:t>Hao</a:t>
            </a:r>
            <a:r>
              <a:rPr lang="en-GB" altLang="en-US" dirty="0" smtClean="0"/>
              <a:t> (Harry) Wang as the Secretary of AMP SG</a:t>
            </a:r>
          </a:p>
          <a:p>
            <a:pPr lvl="0" eaLnBrk="0" hangingPunct="0">
              <a:defRPr/>
            </a:pPr>
            <a:endParaRPr lang="en-GB" altLang="en-US" dirty="0"/>
          </a:p>
          <a:p>
            <a:pPr lvl="0" eaLnBrk="0" hangingPunct="0">
              <a:defRPr/>
            </a:pPr>
            <a:endParaRPr lang="en-GB" altLang="en-US" dirty="0" smtClean="0"/>
          </a:p>
          <a:p>
            <a:pPr lvl="0" eaLnBrk="0" hangingPunct="0">
              <a:defRPr/>
            </a:pPr>
            <a:r>
              <a:rPr lang="en-GB" altLang="en-US" dirty="0" smtClean="0"/>
              <a:t>Moved: </a:t>
            </a:r>
            <a:r>
              <a:rPr lang="en-GB" altLang="en-US" dirty="0" err="1" smtClean="0"/>
              <a:t>Weijie</a:t>
            </a:r>
            <a:r>
              <a:rPr lang="en-GB" altLang="en-US" dirty="0" smtClean="0"/>
              <a:t> Xu</a:t>
            </a:r>
          </a:p>
          <a:p>
            <a:pPr lvl="0" eaLnBrk="0" hangingPunct="0">
              <a:defRPr/>
            </a:pPr>
            <a:r>
              <a:rPr lang="en-GB" altLang="en-US" dirty="0" smtClean="0"/>
              <a:t>Seconded: Dave </a:t>
            </a:r>
            <a:r>
              <a:rPr lang="en-GB" altLang="en-US" dirty="0" err="1" smtClean="0"/>
              <a:t>Halasz</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Result: Approved unanimously</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dirty="0">
                <a:solidFill>
                  <a:srgbClr val="00B050"/>
                </a:solidFill>
              </a:rPr>
              <a:t>11-23/0835, Use cases and Requirements, </a:t>
            </a:r>
            <a:r>
              <a:rPr lang="en-US" altLang="en-US" dirty="0" err="1">
                <a:solidFill>
                  <a:srgbClr val="00B050"/>
                </a:solidFill>
              </a:rPr>
              <a:t>Yinan</a:t>
            </a:r>
            <a:r>
              <a:rPr lang="en-US" altLang="en-US" dirty="0">
                <a:solidFill>
                  <a:srgbClr val="00B050"/>
                </a:solidFill>
              </a:rPr>
              <a:t> Qi (OPPO)</a:t>
            </a:r>
          </a:p>
          <a:p>
            <a:pPr lvl="1" eaLnBrk="0" hangingPunct="0">
              <a:buFontTx/>
              <a:buChar char="–"/>
              <a:defRPr/>
            </a:pPr>
            <a:r>
              <a:rPr lang="en-US" altLang="en-US" dirty="0" smtClean="0">
                <a:solidFill>
                  <a:srgbClr val="00B050"/>
                </a:solidFill>
              </a:rPr>
              <a:t>11-23/0827</a:t>
            </a:r>
            <a:r>
              <a:rPr lang="en-US" altLang="en-US" dirty="0">
                <a:solidFill>
                  <a:srgbClr val="00B050"/>
                </a:solidFill>
              </a:rPr>
              <a:t>, AMP </a:t>
            </a:r>
            <a:r>
              <a:rPr lang="en-US" altLang="en-US" dirty="0" err="1">
                <a:solidFill>
                  <a:srgbClr val="00B050"/>
                </a:solidFill>
              </a:rPr>
              <a:t>IoT</a:t>
            </a:r>
            <a:r>
              <a:rPr lang="en-US" altLang="en-US" dirty="0">
                <a:solidFill>
                  <a:srgbClr val="00B050"/>
                </a:solidFill>
              </a:rPr>
              <a:t> Medium Access, Sebastian Max (Ericsson)</a:t>
            </a:r>
          </a:p>
          <a:p>
            <a:pPr lvl="1" eaLnBrk="0" hangingPunct="0">
              <a:buFontTx/>
              <a:buChar char="–"/>
              <a:defRPr/>
            </a:pPr>
            <a:r>
              <a:rPr lang="en-US" altLang="en-US" dirty="0" smtClean="0"/>
              <a:t>11-23/0836, Discussion of Existing Technologies and Technical Challenges in AMP, </a:t>
            </a:r>
            <a:r>
              <a:rPr lang="en-US" altLang="en-US" dirty="0" err="1" smtClean="0"/>
              <a:t>Yinan</a:t>
            </a:r>
            <a:r>
              <a:rPr lang="en-US" altLang="en-US" dirty="0" smtClean="0"/>
              <a:t> Qi (OPPO)</a:t>
            </a:r>
          </a:p>
          <a:p>
            <a:pPr lvl="1" eaLnBrk="0" hangingPunct="0">
              <a:defRPr/>
            </a:pPr>
            <a:r>
              <a:rPr lang="en-US" altLang="en-US" dirty="0" smtClean="0"/>
              <a:t>11-23/0876, X-band Operation, </a:t>
            </a:r>
            <a:r>
              <a:rPr lang="en-US" altLang="en-US" dirty="0" err="1" smtClean="0"/>
              <a:t>Joerg</a:t>
            </a:r>
            <a:r>
              <a:rPr lang="en-US" altLang="en-US" dirty="0" smtClean="0"/>
              <a:t> Robert (</a:t>
            </a:r>
            <a:r>
              <a:rPr lang="en-US" dirty="0" smtClean="0"/>
              <a:t>TU </a:t>
            </a:r>
            <a:r>
              <a:rPr lang="en-US" dirty="0" err="1" smtClean="0"/>
              <a:t>Ilmenau</a:t>
            </a:r>
            <a:r>
              <a:rPr lang="en-US" dirty="0" smtClean="0"/>
              <a:t> / </a:t>
            </a:r>
            <a:r>
              <a:rPr lang="en-US" dirty="0" err="1" smtClean="0"/>
              <a:t>Fraunhofer</a:t>
            </a:r>
            <a:r>
              <a:rPr lang="en-US" dirty="0" smtClean="0"/>
              <a:t> IIS</a:t>
            </a:r>
            <a:r>
              <a:rPr lang="en-US" altLang="en-US" dirty="0" smtClean="0"/>
              <a:t>)</a:t>
            </a:r>
            <a:endParaRPr lang="en-US" altLang="en-GB" dirty="0" smtClean="0"/>
          </a:p>
          <a:p>
            <a:pPr lvl="1" eaLnBrk="0" hangingPunct="0">
              <a:defRPr/>
            </a:pPr>
            <a:r>
              <a:rPr lang="en-US" altLang="en-US" dirty="0" smtClean="0"/>
              <a:t>11-23/0837</a:t>
            </a:r>
            <a:r>
              <a:rPr lang="en-US" altLang="en-US" dirty="0"/>
              <a:t>, Discussion on AMP PAR Scope, </a:t>
            </a:r>
            <a:r>
              <a:rPr lang="en-US" altLang="en-US" dirty="0" err="1"/>
              <a:t>Yinan</a:t>
            </a:r>
            <a:r>
              <a:rPr lang="en-US" altLang="en-US" dirty="0"/>
              <a:t> Qi (OPPO)</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May Interim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May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Vice </a:t>
            </a:r>
            <a:r>
              <a:rPr lang="en-US" altLang="en-US" sz="2000" kern="0" dirty="0">
                <a:latin typeface="Arial" panose="020B0604020202020204" pitchFamily="34" charset="0"/>
              </a:rPr>
              <a:t>Chair: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lvl="0">
              <a:lnSpc>
                <a:spcPct val="90000"/>
              </a:lnSpc>
              <a:buNone/>
              <a:defRPr/>
            </a:pPr>
            <a:r>
              <a:rPr lang="en-US" altLang="en-US" sz="2000" kern="0" dirty="0">
                <a:latin typeface="Arial" panose="020B0604020202020204" pitchFamily="34" charset="0"/>
              </a:rPr>
              <a:t>	    		Secretary: 	</a:t>
            </a:r>
            <a:r>
              <a:rPr lang="en-US" altLang="en-US" sz="2000" kern="0" dirty="0" err="1">
                <a:latin typeface="Arial" panose="020B0604020202020204" pitchFamily="34" charset="0"/>
              </a:rPr>
              <a:t>Hao</a:t>
            </a:r>
            <a:r>
              <a:rPr lang="en-US" altLang="en-US" sz="2000" kern="0" dirty="0">
                <a:latin typeface="Arial" panose="020B0604020202020204" pitchFamily="34" charset="0"/>
              </a:rPr>
              <a:t> Wang (</a:t>
            </a:r>
            <a:r>
              <a:rPr lang="en-US" altLang="en-US" sz="2000" kern="0" dirty="0" err="1">
                <a:latin typeface="Arial" panose="020B0604020202020204" pitchFamily="34" charset="0"/>
              </a:rPr>
              <a:t>Tencent</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dirty="0">
                <a:solidFill>
                  <a:srgbClr val="00B050"/>
                </a:solidFill>
              </a:rPr>
              <a:t>11-23/0835, Use cases and Requirements, </a:t>
            </a:r>
            <a:r>
              <a:rPr lang="en-US" altLang="en-US" dirty="0" err="1">
                <a:solidFill>
                  <a:srgbClr val="00B050"/>
                </a:solidFill>
              </a:rPr>
              <a:t>Yinan</a:t>
            </a:r>
            <a:r>
              <a:rPr lang="en-US" altLang="en-US" dirty="0">
                <a:solidFill>
                  <a:srgbClr val="00B050"/>
                </a:solidFill>
              </a:rPr>
              <a:t> Qi (OPPO)</a:t>
            </a:r>
          </a:p>
          <a:p>
            <a:pPr lvl="1" eaLnBrk="0" hangingPunct="0">
              <a:defRPr/>
            </a:pPr>
            <a:r>
              <a:rPr lang="en-US" altLang="en-US" dirty="0" smtClean="0">
                <a:solidFill>
                  <a:srgbClr val="00B050"/>
                </a:solidFill>
              </a:rPr>
              <a:t>11-23/0836</a:t>
            </a:r>
            <a:r>
              <a:rPr lang="en-US" altLang="en-US" dirty="0">
                <a:solidFill>
                  <a:srgbClr val="00B050"/>
                </a:solidFill>
              </a:rPr>
              <a:t>, Discussion of Existing Technologies and Technical Challenges in AMP, </a:t>
            </a:r>
            <a:r>
              <a:rPr lang="en-US" altLang="en-US" dirty="0" err="1" smtClean="0">
                <a:solidFill>
                  <a:srgbClr val="00B050"/>
                </a:solidFill>
              </a:rPr>
              <a:t>Weijie</a:t>
            </a:r>
            <a:r>
              <a:rPr lang="en-US" altLang="en-US" dirty="0" smtClean="0">
                <a:solidFill>
                  <a:srgbClr val="00B050"/>
                </a:solidFill>
              </a:rPr>
              <a:t> Xu </a:t>
            </a:r>
            <a:r>
              <a:rPr lang="en-US" altLang="en-US" dirty="0">
                <a:solidFill>
                  <a:srgbClr val="00B050"/>
                </a:solidFill>
              </a:rPr>
              <a:t>(OPPO)</a:t>
            </a:r>
          </a:p>
          <a:p>
            <a:pPr lvl="1" eaLnBrk="0" hangingPunct="0">
              <a:defRPr/>
            </a:pPr>
            <a:r>
              <a:rPr lang="en-US" altLang="en-US" dirty="0" smtClean="0">
                <a:solidFill>
                  <a:srgbClr val="00B050"/>
                </a:solidFill>
              </a:rPr>
              <a:t>11-23/0837</a:t>
            </a:r>
            <a:r>
              <a:rPr lang="en-US" altLang="en-US" dirty="0">
                <a:solidFill>
                  <a:srgbClr val="00B050"/>
                </a:solidFill>
              </a:rPr>
              <a:t>, Discussion on AMP PAR Scope, </a:t>
            </a:r>
            <a:r>
              <a:rPr lang="en-US" altLang="zh-CN" dirty="0" err="1" smtClean="0">
                <a:solidFill>
                  <a:srgbClr val="00B050"/>
                </a:solidFill>
              </a:rPr>
              <a:t>Yinan</a:t>
            </a:r>
            <a:r>
              <a:rPr lang="en-US" altLang="zh-CN" dirty="0" smtClean="0">
                <a:solidFill>
                  <a:srgbClr val="00B050"/>
                </a:solidFill>
              </a:rPr>
              <a:t> Qi</a:t>
            </a:r>
            <a:r>
              <a:rPr lang="en-US" altLang="en-US" dirty="0" smtClean="0">
                <a:solidFill>
                  <a:srgbClr val="00B050"/>
                </a:solidFill>
              </a:rPr>
              <a:t> </a:t>
            </a:r>
            <a:r>
              <a:rPr lang="en-US" altLang="en-US" dirty="0">
                <a:solidFill>
                  <a:srgbClr val="00B050"/>
                </a:solidFill>
              </a:rPr>
              <a:t>(</a:t>
            </a:r>
            <a:r>
              <a:rPr lang="en-US" altLang="en-US" dirty="0" smtClean="0">
                <a:solidFill>
                  <a:srgbClr val="00B050"/>
                </a:solidFill>
              </a:rPr>
              <a:t>OPPO)</a:t>
            </a:r>
            <a:r>
              <a:rPr lang="en-US" altLang="en-GB" dirty="0" smtClean="0">
                <a:solidFill>
                  <a:srgbClr val="00B050"/>
                </a:solidFill>
              </a:rPr>
              <a:t>  </a:t>
            </a:r>
            <a:endParaRPr lang="en-US" altLang="en-GB" dirty="0">
              <a:solidFill>
                <a:srgbClr val="00B050"/>
              </a:solidFill>
            </a:endParaRP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May 802 interim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May 30,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Jun 13,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Jun 27,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April 2023</a:t>
            </a:r>
            <a:endParaRPr lang="en-US" dirty="0"/>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151467</TotalTime>
  <Words>2337</Words>
  <Application>Microsoft Office PowerPoint</Application>
  <PresentationFormat>宽屏</PresentationFormat>
  <Paragraphs>349</Paragraphs>
  <Slides>27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8"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May IEEE 802 wireless interim session</vt:lpstr>
      <vt:lpstr>AMP SG Meeting Plan during the May Interim Session</vt:lpstr>
      <vt:lpstr>Submission List (Call for submissions)</vt:lpstr>
      <vt:lpstr>IEEE 802.11 AMP SG Meeting During IEEE 802.11 May Interim 2023</vt:lpstr>
      <vt:lpstr>PowerPoint 演示文稿</vt:lpstr>
      <vt:lpstr>AMP SG Kickoff Brief and Timeline Plan</vt:lpstr>
      <vt:lpstr>PowerPoint 演示文稿</vt:lpstr>
      <vt:lpstr>PowerPoint 演示文稿</vt:lpstr>
      <vt:lpstr>IEEE 802.11 AMP SG Meeting During IEEE 802.11 May Interim 2023</vt:lpstr>
      <vt:lpstr>PowerPoint 演示文稿</vt:lpstr>
      <vt:lpstr>IEEE 802.11 AMP SG Meeting During IEEE 802.11 May Interim 2023</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5633</cp:revision>
  <cp:lastPrinted>2014-11-04T15:04:00Z</cp:lastPrinted>
  <dcterms:created xsi:type="dcterms:W3CDTF">2007-04-17T18:10:00Z</dcterms:created>
  <dcterms:modified xsi:type="dcterms:W3CDTF">2023-05-18T22:43:46Z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