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0" r:id="rId22"/>
    <p:sldId id="2378" r:id="rId23"/>
    <p:sldId id="356" r:id="rId24"/>
    <p:sldId id="2376" r:id="rId25"/>
    <p:sldId id="237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FF2563-0AF6-40BC-9B6E-8585129902DB}" v="3" dt="2023-08-19T20:13:36.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5" d="100"/>
          <a:sy n="85" d="100"/>
        </p:scale>
        <p:origin x="1061"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2023-08-19</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93944687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September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September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https://web.cvent.com/event/fc97a8df-9809-496b-9a5f-25b524bfd641/summary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July plenary:</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July-August:</a:t>
            </a:r>
          </a:p>
          <a:p>
            <a:pPr lvl="2">
              <a:buFont typeface="Arial" panose="020B0604020202020204" pitchFamily="34" charset="0"/>
              <a:buChar char="•"/>
            </a:pPr>
            <a:endParaRPr lang="en-US" sz="1600" dirty="0"/>
          </a:p>
          <a:p>
            <a:pPr lvl="2">
              <a:buFont typeface="Arial" panose="020B0604020202020204" pitchFamily="34" charset="0"/>
              <a:buChar char="•"/>
            </a:pP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Transition to 802.11bn</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115024</TotalTime>
  <Words>2148</Words>
  <Application>Microsoft Office PowerPoint</Application>
  <PresentationFormat>On-screen Show (4:3)</PresentationFormat>
  <Paragraphs>282</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Monotype Sorts</vt:lpstr>
      <vt:lpstr>Times New Roman</vt:lpstr>
      <vt:lpstr>Wingdings</vt:lpstr>
      <vt:lpstr>Office Theme</vt:lpstr>
      <vt:lpstr>Document</vt:lpstr>
      <vt:lpstr>UHR Study Group September 2023 Meeting Agenda</vt:lpstr>
      <vt:lpstr>Registration for the September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Monday Agenda–PM2</vt:lpstr>
      <vt:lpstr>Approve SG minutes</vt:lpstr>
      <vt:lpstr>Wednesday Agenda–AM1</vt:lpstr>
      <vt:lpstr>Thursday Agenda–AM2</vt:lpstr>
      <vt:lpstr>Thursday Agenda-PM2</vt:lpstr>
      <vt:lpstr>Goals for November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2023-08-19T20:13:40Z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