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2" r:id="rId4"/>
    <p:sldId id="273" r:id="rId5"/>
    <p:sldId id="281" r:id="rId6"/>
    <p:sldId id="288" r:id="rId7"/>
    <p:sldId id="283" r:id="rId8"/>
    <p:sldId id="289" r:id="rId9"/>
    <p:sldId id="290" r:id="rId10"/>
    <p:sldId id="29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9EBAA-28E3-430C-BD29-B21ED865C0A1}" v="2" dt="2023-11-14T02:05:17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6335" autoAdjust="0"/>
  </p:normalViewPr>
  <p:slideViewPr>
    <p:cSldViewPr>
      <p:cViewPr varScale="1">
        <p:scale>
          <a:sx n="82" d="100"/>
          <a:sy n="82" d="100"/>
        </p:scale>
        <p:origin x="127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30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C6EB4523-83FD-4065-833B-E15CC5FF1FC3}"/>
    <pc:docChg chg="modSld modMainMaster">
      <pc:chgData name="Cariou, Laurent" userId="4453f93f-2ed2-46e8-bb8c-3237fbfdd40b" providerId="ADAL" clId="{C6EB4523-83FD-4065-833B-E15CC5FF1FC3}" dt="2023-11-08T05:11:21.063" v="4" actId="20577"/>
      <pc:docMkLst>
        <pc:docMk/>
      </pc:docMkLst>
      <pc:sldChg chg="modSp">
        <pc:chgData name="Cariou, Laurent" userId="4453f93f-2ed2-46e8-bb8c-3237fbfdd40b" providerId="ADAL" clId="{C6EB4523-83FD-4065-833B-E15CC5FF1FC3}" dt="2023-11-08T05:11:08.595" v="0"/>
        <pc:sldMkLst>
          <pc:docMk/>
          <pc:sldMk cId="0" sldId="256"/>
        </pc:sldMkLst>
        <pc:graphicFrameChg chg="mod">
          <ac:chgData name="Cariou, Laurent" userId="4453f93f-2ed2-46e8-bb8c-3237fbfdd40b" providerId="ADAL" clId="{C6EB4523-83FD-4065-833B-E15CC5FF1FC3}" dt="2023-11-08T05:11:08.595" v="0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MasterChg chg="modSp mod">
        <pc:chgData name="Cariou, Laurent" userId="4453f93f-2ed2-46e8-bb8c-3237fbfdd40b" providerId="ADAL" clId="{C6EB4523-83FD-4065-833B-E15CC5FF1FC3}" dt="2023-11-08T05:11:21.063" v="4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C6EB4523-83FD-4065-833B-E15CC5FF1FC3}" dt="2023-11-08T05:11:21.063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1389EBAA-28E3-430C-BD29-B21ED865C0A1}"/>
    <pc:docChg chg="modSld modMainMaster">
      <pc:chgData name="Cariou, Laurent" userId="4453f93f-2ed2-46e8-bb8c-3237fbfdd40b" providerId="ADAL" clId="{1389EBAA-28E3-430C-BD29-B21ED865C0A1}" dt="2023-11-14T02:06:51.732" v="19" actId="20577"/>
      <pc:docMkLst>
        <pc:docMk/>
      </pc:docMkLst>
      <pc:sldChg chg="modSp">
        <pc:chgData name="Cariou, Laurent" userId="4453f93f-2ed2-46e8-bb8c-3237fbfdd40b" providerId="ADAL" clId="{1389EBAA-28E3-430C-BD29-B21ED865C0A1}" dt="2023-11-14T02:05:17.068" v="1"/>
        <pc:sldMkLst>
          <pc:docMk/>
          <pc:sldMk cId="0" sldId="256"/>
        </pc:sldMkLst>
        <pc:graphicFrameChg chg="mod">
          <ac:chgData name="Cariou, Laurent" userId="4453f93f-2ed2-46e8-bb8c-3237fbfdd40b" providerId="ADAL" clId="{1389EBAA-28E3-430C-BD29-B21ED865C0A1}" dt="2023-11-14T02:05:17.068" v="1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1389EBAA-28E3-430C-BD29-B21ED865C0A1}" dt="2023-11-14T02:06:51.732" v="19" actId="20577"/>
        <pc:sldMkLst>
          <pc:docMk/>
          <pc:sldMk cId="4262947119" sldId="288"/>
        </pc:sldMkLst>
        <pc:spChg chg="mod">
          <ac:chgData name="Cariou, Laurent" userId="4453f93f-2ed2-46e8-bb8c-3237fbfdd40b" providerId="ADAL" clId="{1389EBAA-28E3-430C-BD29-B21ED865C0A1}" dt="2023-11-14T02:06:49.444" v="15" actId="14100"/>
          <ac:spMkLst>
            <pc:docMk/>
            <pc:sldMk cId="4262947119" sldId="288"/>
            <ac:spMk id="29" creationId="{00000000-0000-0000-0000-000000000000}"/>
          </ac:spMkLst>
        </pc:spChg>
        <pc:spChg chg="mod">
          <ac:chgData name="Cariou, Laurent" userId="4453f93f-2ed2-46e8-bb8c-3237fbfdd40b" providerId="ADAL" clId="{1389EBAA-28E3-430C-BD29-B21ED865C0A1}" dt="2023-11-14T02:06:30.948" v="11" actId="1037"/>
          <ac:spMkLst>
            <pc:docMk/>
            <pc:sldMk cId="4262947119" sldId="288"/>
            <ac:spMk id="38" creationId="{00000000-0000-0000-0000-000000000000}"/>
          </ac:spMkLst>
        </pc:spChg>
        <pc:spChg chg="mod">
          <ac:chgData name="Cariou, Laurent" userId="4453f93f-2ed2-46e8-bb8c-3237fbfdd40b" providerId="ADAL" clId="{1389EBAA-28E3-430C-BD29-B21ED865C0A1}" dt="2023-11-14T02:06:51.732" v="19" actId="20577"/>
          <ac:spMkLst>
            <pc:docMk/>
            <pc:sldMk cId="4262947119" sldId="288"/>
            <ac:spMk id="39" creationId="{00000000-0000-0000-0000-000000000000}"/>
          </ac:spMkLst>
        </pc:spChg>
      </pc:sldChg>
      <pc:sldMasterChg chg="modSp mod">
        <pc:chgData name="Cariou, Laurent" userId="4453f93f-2ed2-46e8-bb8c-3237fbfdd40b" providerId="ADAL" clId="{1389EBAA-28E3-430C-BD29-B21ED865C0A1}" dt="2023-11-14T02:05:46.752" v="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389EBAA-28E3-430C-BD29-B21ED865C0A1}" dt="2023-11-14T02:05:46.752" v="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Yan Xin,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802.11-23/1931r1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802.11bn Timeline proposal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6802"/>
              </p:ext>
            </p:extLst>
          </p:nvPr>
        </p:nvGraphicFramePr>
        <p:xfrm>
          <a:off x="695325" y="2493963"/>
          <a:ext cx="7335838" cy="277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01333" imgH="3180345" progId="Word.Document.8">
                  <p:embed/>
                </p:oleObj>
              </mc:Choice>
              <mc:Fallback>
                <p:oleObj name="Document" r:id="rId3" imgW="8401333" imgH="3180345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493963"/>
                        <a:ext cx="7335838" cy="277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0C0A-D9C0-5229-1096-92B3B15B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4FBE1-0FE5-457E-B3D8-6037C5702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Do you agree on the following timeline for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2028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C6217-7360-D99E-76D4-4CE1733850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192144-D9C6-95F6-5CD1-4D3BE09862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E1F153-BCE1-0F40-D98E-7808CA6D9F2A}"/>
              </a:ext>
            </a:extLst>
          </p:cNvPr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95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  IEEE802.11-19/0787r2, “802.11be Timeline Proposal”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the development timeline for the 11bn amendment, which is very in line with the timeline proposed and followed by 802.11be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111506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the proposed timeline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11ax, the industry is following a 4-year cadence for successive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industry is expecting the next Wi-Fi generation by EOY’27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and are putting as a very strong priority in the mainstream task groups to respect timelines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 11be, we managed to produce D1.0 in May 2021 as originally planned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objective for 11bn timeline is guided with the same goal and we want to have the same target for D1.0 in May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102866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for the proposed timeline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TG starts later than 11be TG (Nov vs May), but we need to meet the D1.0 target and believe it is achievable: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UHR study group has made significant progress in identifying and reviewing candidate technologies, especially in the period between March and November 2023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There is a growing consensus on the feature set to meet 11bn objectives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802.11bn will be following a ‘classic’ development track and will not continue the concept of multiple releases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802.11bn hopefully will not be impacted by a pandemic and should benefit from improved efficiency gained during pandemic: efficiency of F2F meetings and improved use of conf calls (gained through 11be times)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49880" y="6475413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</p:spTree>
    <p:extLst>
      <p:ext uri="{BB962C8B-B14F-4D97-AF65-F5344CB8AC3E}">
        <p14:creationId xmlns:p14="http://schemas.microsoft.com/office/powerpoint/2010/main" val="375238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process and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095408" y="3781938"/>
            <a:ext cx="1714591" cy="1735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104701" y="3364412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868406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43000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104700" y="2883177"/>
            <a:ext cx="5915283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TGbe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170038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67436" y="31242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7586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5052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July 2018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752603" y="3591973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9807" y="35814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Sept 2020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46475" y="3578274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16 months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4493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81400" y="403680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89406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53218" y="405028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86784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18406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255639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11896" y="4050289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Nov2023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4499006" y="4598356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8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802.11bn process and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546408" y="3809106"/>
            <a:ext cx="1530383" cy="146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073058" y="4234301"/>
            <a:ext cx="463506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6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24018" y="2912233"/>
            <a:ext cx="1447718" cy="18465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UHR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71735" y="2883177"/>
            <a:ext cx="5448248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TGbn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978386" y="4234301"/>
            <a:ext cx="1041598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8699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81200" y="2669827"/>
            <a:ext cx="931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November 2023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80875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July 2022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26051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2028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14743" y="3591973"/>
            <a:ext cx="931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November 2023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592759" y="3581400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743200" y="3578274"/>
            <a:ext cx="6687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14 months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267" y="2326316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629922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2801593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97326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105400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2026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316603" y="2326777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2027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88274" y="232677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03842" y="4036809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3367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5660" y="4050289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Jan 2027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19123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96402" y="4036809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Mar 2028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524995" y="4234301"/>
            <a:ext cx="188722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412223" y="4234301"/>
            <a:ext cx="566162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05600" y="4050289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May2027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56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274187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cxnSpLocks/>
          </p:cNvCxnSpPr>
          <p:nvPr/>
        </p:nvCxnSpPr>
        <p:spPr bwMode="auto">
          <a:xfrm>
            <a:off x="4499006" y="4598356"/>
            <a:ext cx="24793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94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sz="2800" dirty="0"/>
              <a:t>Proposed Timeline for 802.11be</a:t>
            </a:r>
            <a:br>
              <a:rPr lang="en-US" sz="2800" dirty="0"/>
            </a:br>
            <a:r>
              <a:rPr lang="en-US" sz="2800" dirty="0"/>
              <a:t>at the beginning of 11be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2024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2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Current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2024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677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Proposed Timeline for 802.11bn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672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PAR approved						Mar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First TG meeting					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D0.1 								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D1.0 Letter Ballot					May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D2.0 LB 							May 2026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D3.0 LB 							Jan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2028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3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16583</TotalTime>
  <Words>921</Words>
  <Application>Microsoft Office PowerPoint</Application>
  <PresentationFormat>On-screen Show (4:3)</PresentationFormat>
  <Paragraphs>168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Microsoft Word 97 - 2003 Document</vt:lpstr>
      <vt:lpstr>802.11bn Timeline proposal</vt:lpstr>
      <vt:lpstr>Introduction</vt:lpstr>
      <vt:lpstr>Motivation for the proposed timeline (1/2)</vt:lpstr>
      <vt:lpstr>Motivation for the proposed timeline (2/2)</vt:lpstr>
      <vt:lpstr>802.11be process and timeline</vt:lpstr>
      <vt:lpstr>802.11bn process and timeline</vt:lpstr>
      <vt:lpstr>Proposed Timeline for 802.11be at the beginning of 11be</vt:lpstr>
      <vt:lpstr>Current Timeline for 802.11be</vt:lpstr>
      <vt:lpstr>Proposed Timeline for 802.11bn</vt:lpstr>
      <vt:lpstr>Timeline motion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laurent.cariou@intel.com</dc:creator>
  <cp:keywords>CTPClassification=CTP_NT</cp:keywords>
  <cp:lastModifiedBy>Cariou, Laurent</cp:lastModifiedBy>
  <cp:revision>214</cp:revision>
  <cp:lastPrinted>1601-01-01T00:00:00Z</cp:lastPrinted>
  <dcterms:created xsi:type="dcterms:W3CDTF">2015-05-05T17:39:16Z</dcterms:created>
  <dcterms:modified xsi:type="dcterms:W3CDTF">2023-11-14T02:06:58Z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607f1ff6-f361-49bb-b035-6d7306576a9e</vt:lpwstr>
  </property>
  <property fmtid="{D5CDD505-2E9C-101B-9397-08002B2CF9AE}" pid="4" name="CTP_TimeStamp">
    <vt:lpwstr>2019-10-09 21:40:05Z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