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32" r:id="rId3"/>
    <p:sldId id="395" r:id="rId4"/>
    <p:sldId id="2375" r:id="rId5"/>
    <p:sldId id="2379" r:id="rId6"/>
    <p:sldId id="260" r:id="rId7"/>
    <p:sldId id="261" r:id="rId8"/>
    <p:sldId id="262" r:id="rId9"/>
    <p:sldId id="263" r:id="rId10"/>
    <p:sldId id="283" r:id="rId11"/>
    <p:sldId id="284" r:id="rId12"/>
    <p:sldId id="287" r:id="rId13"/>
    <p:sldId id="288" r:id="rId14"/>
    <p:sldId id="289" r:id="rId15"/>
    <p:sldId id="2377" r:id="rId16"/>
    <p:sldId id="2378" r:id="rId17"/>
    <p:sldId id="2380"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2E6FFA-6CE6-4CE8-AFAF-BDDE3DF862C1}" v="4" dt="2024-07-05T14:01:50.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pChg chg="mod">
          <ac:chgData name="Xiaofei Wang" userId="6e1836d3-2ed9-4ae5-8700-9029b71c19c7" providerId="ADAL" clId="{90B5A2BD-D645-44C6-89FE-7ED2F324C0CE}" dt="2024-02-05T16:53:00.004" v="0"/>
          <ac:spMkLst>
            <pc:docMk/>
            <pc:sldMk cId="0" sldId="256"/>
            <ac:spMk id="6" creationId="{00000000-0000-0000-0000-000000000000}"/>
          </ac:spMkLst>
        </pc:spChg>
        <pc:spChg chg="mod">
          <ac:chgData name="Xiaofei Wang" userId="6e1836d3-2ed9-4ae5-8700-9029b71c19c7" providerId="ADAL" clId="{90B5A2BD-D645-44C6-89FE-7ED2F324C0CE}" dt="2024-03-07T21:14:40.115" v="61" actId="20577"/>
          <ac:spMkLst>
            <pc:docMk/>
            <pc:sldMk cId="0" sldId="256"/>
            <ac:spMk id="3073" creationId="{00000000-0000-0000-0000-000000000000}"/>
          </ac:spMkLst>
        </pc:spChg>
        <pc:spChg chg="mod">
          <ac:chgData name="Xiaofei Wang" userId="6e1836d3-2ed9-4ae5-8700-9029b71c19c7" providerId="ADAL" clId="{90B5A2BD-D645-44C6-89FE-7ED2F324C0CE}" dt="2024-03-07T21:14:50.863" v="73" actId="20577"/>
          <ac:spMkLst>
            <pc:docMk/>
            <pc:sldMk cId="0" sldId="256"/>
            <ac:spMk id="3074" creationId="{00000000-0000-0000-0000-000000000000}"/>
          </ac:spMkLst>
        </pc:spChg>
      </pc:sldChg>
      <pc:sldChg chg="modSp">
        <pc:chgData name="Xiaofei Wang" userId="6e1836d3-2ed9-4ae5-8700-9029b71c19c7" providerId="ADAL" clId="{90B5A2BD-D645-44C6-89FE-7ED2F324C0CE}" dt="2024-02-05T16:53:00.004" v="0"/>
        <pc:sldMkLst>
          <pc:docMk/>
          <pc:sldMk cId="1393596806" sldId="260"/>
        </pc:sldMkLst>
        <pc:spChg chg="mod">
          <ac:chgData name="Xiaofei Wang" userId="6e1836d3-2ed9-4ae5-8700-9029b71c19c7" providerId="ADAL" clId="{90B5A2BD-D645-44C6-89FE-7ED2F324C0CE}" dt="2024-02-05T16:53:00.004" v="0"/>
          <ac:spMkLst>
            <pc:docMk/>
            <pc:sldMk cId="1393596806" sldId="260"/>
            <ac:spMk id="2" creationId="{00000000-0000-0000-0000-000000000000}"/>
          </ac:spMkLst>
        </pc:spChg>
      </pc:sldChg>
      <pc:sldChg chg="modSp">
        <pc:chgData name="Xiaofei Wang" userId="6e1836d3-2ed9-4ae5-8700-9029b71c19c7" providerId="ADAL" clId="{90B5A2BD-D645-44C6-89FE-7ED2F324C0CE}" dt="2024-02-05T16:53:00.004" v="0"/>
        <pc:sldMkLst>
          <pc:docMk/>
          <pc:sldMk cId="2280172366" sldId="261"/>
        </pc:sldMkLst>
        <pc:spChg chg="mod">
          <ac:chgData name="Xiaofei Wang" userId="6e1836d3-2ed9-4ae5-8700-9029b71c19c7" providerId="ADAL" clId="{90B5A2BD-D645-44C6-89FE-7ED2F324C0CE}" dt="2024-02-05T16:53:00.004" v="0"/>
          <ac:spMkLst>
            <pc:docMk/>
            <pc:sldMk cId="2280172366" sldId="261"/>
            <ac:spMk id="2" creationId="{00000000-0000-0000-0000-000000000000}"/>
          </ac:spMkLst>
        </pc:spChg>
      </pc:sldChg>
      <pc:sldChg chg="modSp">
        <pc:chgData name="Xiaofei Wang" userId="6e1836d3-2ed9-4ae5-8700-9029b71c19c7" providerId="ADAL" clId="{90B5A2BD-D645-44C6-89FE-7ED2F324C0CE}" dt="2024-02-05T16:53:00.004" v="0"/>
        <pc:sldMkLst>
          <pc:docMk/>
          <pc:sldMk cId="1295285405" sldId="262"/>
        </pc:sldMkLst>
        <pc:spChg chg="mod">
          <ac:chgData name="Xiaofei Wang" userId="6e1836d3-2ed9-4ae5-8700-9029b71c19c7" providerId="ADAL" clId="{90B5A2BD-D645-44C6-89FE-7ED2F324C0CE}" dt="2024-02-05T16:53:00.004" v="0"/>
          <ac:spMkLst>
            <pc:docMk/>
            <pc:sldMk cId="1295285405" sldId="262"/>
            <ac:spMk id="2" creationId="{00000000-0000-0000-0000-000000000000}"/>
          </ac:spMkLst>
        </pc:spChg>
      </pc:sldChg>
      <pc:sldChg chg="modSp">
        <pc:chgData name="Xiaofei Wang" userId="6e1836d3-2ed9-4ae5-8700-9029b71c19c7" providerId="ADAL" clId="{90B5A2BD-D645-44C6-89FE-7ED2F324C0CE}" dt="2024-02-05T16:53:00.004" v="0"/>
        <pc:sldMkLst>
          <pc:docMk/>
          <pc:sldMk cId="2090664063" sldId="263"/>
        </pc:sldMkLst>
        <pc:spChg chg="mod">
          <ac:chgData name="Xiaofei Wang" userId="6e1836d3-2ed9-4ae5-8700-9029b71c19c7" providerId="ADAL" clId="{90B5A2BD-D645-44C6-89FE-7ED2F324C0CE}" dt="2024-02-05T16:53:00.004" v="0"/>
          <ac:spMkLst>
            <pc:docMk/>
            <pc:sldMk cId="2090664063" sldId="263"/>
            <ac:spMk id="2" creationId="{00000000-0000-0000-0000-000000000000}"/>
          </ac:spMkLst>
        </pc:spChg>
      </pc:sldChg>
      <pc:sldChg chg="modSp">
        <pc:chgData name="Xiaofei Wang" userId="6e1836d3-2ed9-4ae5-8700-9029b71c19c7" providerId="ADAL" clId="{90B5A2BD-D645-44C6-89FE-7ED2F324C0CE}" dt="2024-02-05T16:53:00.004" v="0"/>
        <pc:sldMkLst>
          <pc:docMk/>
          <pc:sldMk cId="3900562944" sldId="279"/>
        </pc:sldMkLst>
        <pc:spChg chg="mod">
          <ac:chgData name="Xiaofei Wang" userId="6e1836d3-2ed9-4ae5-8700-9029b71c19c7" providerId="ADAL" clId="{90B5A2BD-D645-44C6-89FE-7ED2F324C0CE}" dt="2024-02-05T16:53:00.004" v="0"/>
          <ac:spMkLst>
            <pc:docMk/>
            <pc:sldMk cId="3900562944" sldId="279"/>
            <ac:spMk id="4" creationId="{00000000-0000-0000-0000-000000000000}"/>
          </ac:spMkLst>
        </pc:spChg>
      </pc:sldChg>
      <pc:sldChg chg="modSp">
        <pc:chgData name="Xiaofei Wang" userId="6e1836d3-2ed9-4ae5-8700-9029b71c19c7" providerId="ADAL" clId="{90B5A2BD-D645-44C6-89FE-7ED2F324C0CE}" dt="2024-02-05T16:53:00.004" v="0"/>
        <pc:sldMkLst>
          <pc:docMk/>
          <pc:sldMk cId="3464650041" sldId="283"/>
        </pc:sldMkLst>
        <pc:spChg chg="mod">
          <ac:chgData name="Xiaofei Wang" userId="6e1836d3-2ed9-4ae5-8700-9029b71c19c7" providerId="ADAL" clId="{90B5A2BD-D645-44C6-89FE-7ED2F324C0CE}" dt="2024-02-05T16:53:00.004" v="0"/>
          <ac:spMkLst>
            <pc:docMk/>
            <pc:sldMk cId="3464650041" sldId="283"/>
            <ac:spMk id="5" creationId="{00000000-0000-0000-0000-000000000000}"/>
          </ac:spMkLst>
        </pc:spChg>
      </pc:sldChg>
      <pc:sldChg chg="modSp">
        <pc:chgData name="Xiaofei Wang" userId="6e1836d3-2ed9-4ae5-8700-9029b71c19c7" providerId="ADAL" clId="{90B5A2BD-D645-44C6-89FE-7ED2F324C0CE}" dt="2024-02-05T16:53:00.004" v="0"/>
        <pc:sldMkLst>
          <pc:docMk/>
          <pc:sldMk cId="13117183" sldId="284"/>
        </pc:sldMkLst>
        <pc:spChg chg="mod">
          <ac:chgData name="Xiaofei Wang" userId="6e1836d3-2ed9-4ae5-8700-9029b71c19c7" providerId="ADAL" clId="{90B5A2BD-D645-44C6-89FE-7ED2F324C0CE}" dt="2024-02-05T16:53:00.004" v="0"/>
          <ac:spMkLst>
            <pc:docMk/>
            <pc:sldMk cId="13117183" sldId="284"/>
            <ac:spMk id="5" creationId="{00000000-0000-0000-0000-000000000000}"/>
          </ac:spMkLst>
        </pc:spChg>
      </pc:sldChg>
      <pc:sldChg chg="modSp">
        <pc:chgData name="Xiaofei Wang" userId="6e1836d3-2ed9-4ae5-8700-9029b71c19c7" providerId="ADAL" clId="{90B5A2BD-D645-44C6-89FE-7ED2F324C0CE}" dt="2024-02-05T16:53:00.004" v="0"/>
        <pc:sldMkLst>
          <pc:docMk/>
          <pc:sldMk cId="193308393" sldId="287"/>
        </pc:sldMkLst>
        <pc:spChg chg="mod">
          <ac:chgData name="Xiaofei Wang" userId="6e1836d3-2ed9-4ae5-8700-9029b71c19c7" providerId="ADAL" clId="{90B5A2BD-D645-44C6-89FE-7ED2F324C0CE}" dt="2024-02-05T16:53:00.004" v="0"/>
          <ac:spMkLst>
            <pc:docMk/>
            <pc:sldMk cId="193308393" sldId="287"/>
            <ac:spMk id="6" creationId="{00000000-0000-0000-0000-000000000000}"/>
          </ac:spMkLst>
        </pc:spChg>
      </pc:sldChg>
      <pc:sldChg chg="modSp">
        <pc:chgData name="Xiaofei Wang" userId="6e1836d3-2ed9-4ae5-8700-9029b71c19c7" providerId="ADAL" clId="{90B5A2BD-D645-44C6-89FE-7ED2F324C0CE}" dt="2024-02-05T16:53:00.004" v="0"/>
        <pc:sldMkLst>
          <pc:docMk/>
          <pc:sldMk cId="1343705863" sldId="288"/>
        </pc:sldMkLst>
        <pc:spChg chg="mod">
          <ac:chgData name="Xiaofei Wang" userId="6e1836d3-2ed9-4ae5-8700-9029b71c19c7" providerId="ADAL" clId="{90B5A2BD-D645-44C6-89FE-7ED2F324C0CE}" dt="2024-02-05T16:53:00.004" v="0"/>
          <ac:spMkLst>
            <pc:docMk/>
            <pc:sldMk cId="1343705863" sldId="288"/>
            <ac:spMk id="6" creationId="{00000000-0000-0000-0000-000000000000}"/>
          </ac:spMkLst>
        </pc:spChg>
      </pc:sldChg>
      <pc:sldChg chg="modSp">
        <pc:chgData name="Xiaofei Wang" userId="6e1836d3-2ed9-4ae5-8700-9029b71c19c7" providerId="ADAL" clId="{90B5A2BD-D645-44C6-89FE-7ED2F324C0CE}" dt="2024-02-05T16:53:00.004" v="0"/>
        <pc:sldMkLst>
          <pc:docMk/>
          <pc:sldMk cId="969542746" sldId="289"/>
        </pc:sldMkLst>
        <pc:spChg chg="mod">
          <ac:chgData name="Xiaofei Wang" userId="6e1836d3-2ed9-4ae5-8700-9029b71c19c7" providerId="ADAL" clId="{90B5A2BD-D645-44C6-89FE-7ED2F324C0CE}" dt="2024-02-05T16:53:00.004" v="0"/>
          <ac:spMkLst>
            <pc:docMk/>
            <pc:sldMk cId="969542746" sldId="289"/>
            <ac:spMk id="6" creationId="{00000000-0000-0000-0000-000000000000}"/>
          </ac:spMkLst>
        </pc:spChg>
      </pc:sldChg>
      <pc:sldChg chg="modSp mod">
        <pc:chgData name="Xiaofei Wang" userId="6e1836d3-2ed9-4ae5-8700-9029b71c19c7" providerId="ADAL" clId="{90B5A2BD-D645-44C6-89FE-7ED2F324C0CE}" dt="2024-02-05T16:54:58.263" v="13" actId="20577"/>
        <pc:sldMkLst>
          <pc:docMk/>
          <pc:sldMk cId="0" sldId="332"/>
        </pc:sldMkLst>
        <pc:spChg chg="mod">
          <ac:chgData name="Xiaofei Wang" userId="6e1836d3-2ed9-4ae5-8700-9029b71c19c7" providerId="ADAL" clId="{90B5A2BD-D645-44C6-89FE-7ED2F324C0CE}" dt="2024-02-05T16:53:00.004" v="0"/>
          <ac:spMkLst>
            <pc:docMk/>
            <pc:sldMk cId="0" sldId="332"/>
            <ac:spMk id="17409" creationId="{481163E3-3235-B93B-D977-4040786F5097}"/>
          </ac:spMkLst>
        </pc:spChg>
        <pc:spChg chg="mod">
          <ac:chgData name="Xiaofei Wang" userId="6e1836d3-2ed9-4ae5-8700-9029b71c19c7" providerId="ADAL" clId="{90B5A2BD-D645-44C6-89FE-7ED2F324C0CE}" dt="2024-02-05T16:54:58.263" v="13" actId="20577"/>
          <ac:spMkLst>
            <pc:docMk/>
            <pc:sldMk cId="0" sldId="332"/>
            <ac:spMk id="17413" creationId="{C2334348-7D14-5567-9887-24899B21D490}"/>
          </ac:spMkLst>
        </pc:spChg>
      </pc:sldChg>
      <pc:sldChg chg="addSp modSp mod">
        <pc:chgData name="Xiaofei Wang" userId="6e1836d3-2ed9-4ae5-8700-9029b71c19c7" providerId="ADAL" clId="{90B5A2BD-D645-44C6-89FE-7ED2F324C0CE}" dt="2024-02-05T17:07:00.908" v="54" actId="6549"/>
        <pc:sldMkLst>
          <pc:docMk/>
          <pc:sldMk cId="0" sldId="395"/>
        </pc:sldMkLst>
        <pc:spChg chg="add">
          <ac:chgData name="Xiaofei Wang" userId="6e1836d3-2ed9-4ae5-8700-9029b71c19c7" providerId="ADAL" clId="{90B5A2BD-D645-44C6-89FE-7ED2F324C0CE}" dt="2024-02-05T16:54:17.062" v="4" actId="22"/>
          <ac:spMkLst>
            <pc:docMk/>
            <pc:sldMk cId="0" sldId="395"/>
            <ac:spMk id="3" creationId="{F69293A9-059F-E15D-1F3E-DC0A6BF5E5FA}"/>
          </ac:spMkLst>
        </pc:spChg>
        <pc:spChg chg="mod">
          <ac:chgData name="Xiaofei Wang" userId="6e1836d3-2ed9-4ae5-8700-9029b71c19c7" providerId="ADAL" clId="{90B5A2BD-D645-44C6-89FE-7ED2F324C0CE}" dt="2024-02-05T16:53:00.004" v="0"/>
          <ac:spMkLst>
            <pc:docMk/>
            <pc:sldMk cId="0" sldId="395"/>
            <ac:spMk id="19462" creationId="{B8004815-DEEF-4991-9863-C4D400CADE6E}"/>
          </ac:spMkLst>
        </pc:spChg>
        <pc:spChg chg="mod">
          <ac:chgData name="Xiaofei Wang" userId="6e1836d3-2ed9-4ae5-8700-9029b71c19c7" providerId="ADAL" clId="{90B5A2BD-D645-44C6-89FE-7ED2F324C0CE}" dt="2024-02-05T17:07:00.908" v="54" actId="6549"/>
          <ac:spMkLst>
            <pc:docMk/>
            <pc:sldMk cId="0" sldId="395"/>
            <ac:spMk id="19463" creationId="{014A845C-CDC6-4811-8948-EAB07A9434A5}"/>
          </ac:spMkLst>
        </pc:spChg>
      </pc:sldChg>
      <pc:sldChg chg="modSp del">
        <pc:chgData name="Xiaofei Wang" userId="6e1836d3-2ed9-4ae5-8700-9029b71c19c7" providerId="ADAL" clId="{90B5A2BD-D645-44C6-89FE-7ED2F324C0CE}" dt="2024-02-05T16:54:44.735" v="7" actId="47"/>
        <pc:sldMkLst>
          <pc:docMk/>
          <pc:sldMk cId="1968720319" sldId="2366"/>
        </pc:sldMkLst>
        <pc:spChg chg="mod">
          <ac:chgData name="Xiaofei Wang" userId="6e1836d3-2ed9-4ae5-8700-9029b71c19c7" providerId="ADAL" clId="{90B5A2BD-D645-44C6-89FE-7ED2F324C0CE}" dt="2024-02-05T16:53:00.004" v="0"/>
          <ac:spMkLst>
            <pc:docMk/>
            <pc:sldMk cId="1968720319" sldId="2366"/>
            <ac:spMk id="6" creationId="{00000000-0000-0000-0000-000000000000}"/>
          </ac:spMkLst>
        </pc:spChg>
      </pc:sldChg>
      <pc:sldChg chg="addSp modSp mod">
        <pc:chgData name="Xiaofei Wang" userId="6e1836d3-2ed9-4ae5-8700-9029b71c19c7" providerId="ADAL" clId="{90B5A2BD-D645-44C6-89FE-7ED2F324C0CE}" dt="2024-03-08T19:58:13.679" v="83" actId="113"/>
        <pc:sldMkLst>
          <pc:docMk/>
          <pc:sldMk cId="412227131" sldId="2375"/>
        </pc:sldMkLst>
        <pc:spChg chg="add">
          <ac:chgData name="Xiaofei Wang" userId="6e1836d3-2ed9-4ae5-8700-9029b71c19c7" providerId="ADAL" clId="{90B5A2BD-D645-44C6-89FE-7ED2F324C0CE}" dt="2024-02-05T16:53:56.262" v="2" actId="22"/>
          <ac:spMkLst>
            <pc:docMk/>
            <pc:sldMk cId="412227131" sldId="2375"/>
            <ac:spMk id="3" creationId="{738017A4-ADF5-3AC5-6AAF-1A9073E4C8C7}"/>
          </ac:spMkLst>
        </pc:spChg>
        <pc:spChg chg="add">
          <ac:chgData name="Xiaofei Wang" userId="6e1836d3-2ed9-4ae5-8700-9029b71c19c7" providerId="ADAL" clId="{90B5A2BD-D645-44C6-89FE-7ED2F324C0CE}" dt="2024-02-05T16:54:00.249" v="3" actId="22"/>
          <ac:spMkLst>
            <pc:docMk/>
            <pc:sldMk cId="412227131" sldId="2375"/>
            <ac:spMk id="5" creationId="{405658E4-D2A2-F511-5529-D19492DB58D8}"/>
          </ac:spMkLst>
        </pc:spChg>
        <pc:spChg chg="add">
          <ac:chgData name="Xiaofei Wang" userId="6e1836d3-2ed9-4ae5-8700-9029b71c19c7" providerId="ADAL" clId="{90B5A2BD-D645-44C6-89FE-7ED2F324C0CE}" dt="2024-02-05T16:54:26.420" v="5" actId="22"/>
          <ac:spMkLst>
            <pc:docMk/>
            <pc:sldMk cId="412227131" sldId="2375"/>
            <ac:spMk id="7" creationId="{06DCF10D-F7BD-6687-E477-73E165826DAC}"/>
          </ac:spMkLst>
        </pc:spChg>
        <pc:spChg chg="mod">
          <ac:chgData name="Xiaofei Wang" userId="6e1836d3-2ed9-4ae5-8700-9029b71c19c7" providerId="ADAL" clId="{90B5A2BD-D645-44C6-89FE-7ED2F324C0CE}" dt="2024-02-05T16:53:00.004" v="0"/>
          <ac:spMkLst>
            <pc:docMk/>
            <pc:sldMk cId="412227131" sldId="2375"/>
            <ac:spMk id="19462" creationId="{B8004815-DEEF-4991-9863-C4D400CADE6E}"/>
          </ac:spMkLst>
        </pc:spChg>
        <pc:spChg chg="mod">
          <ac:chgData name="Xiaofei Wang" userId="6e1836d3-2ed9-4ae5-8700-9029b71c19c7" providerId="ADAL" clId="{90B5A2BD-D645-44C6-89FE-7ED2F324C0CE}" dt="2024-03-08T19:58:13.679" v="83" actId="113"/>
          <ac:spMkLst>
            <pc:docMk/>
            <pc:sldMk cId="412227131" sldId="2375"/>
            <ac:spMk id="19463" creationId="{014A845C-CDC6-4811-8948-EAB07A9434A5}"/>
          </ac:spMkLst>
        </pc:spChg>
      </pc:sldChg>
      <pc:sldChg chg="modSp">
        <pc:chgData name="Xiaofei Wang" userId="6e1836d3-2ed9-4ae5-8700-9029b71c19c7" providerId="ADAL" clId="{90B5A2BD-D645-44C6-89FE-7ED2F324C0CE}" dt="2024-02-05T16:53:00.004" v="0"/>
        <pc:sldMkLst>
          <pc:docMk/>
          <pc:sldMk cId="2947319002" sldId="2377"/>
        </pc:sldMkLst>
        <pc:spChg chg="mod">
          <ac:chgData name="Xiaofei Wang" userId="6e1836d3-2ed9-4ae5-8700-9029b71c19c7" providerId="ADAL" clId="{90B5A2BD-D645-44C6-89FE-7ED2F324C0CE}" dt="2024-02-05T16:53:00.004" v="0"/>
          <ac:spMkLst>
            <pc:docMk/>
            <pc:sldMk cId="2947319002" sldId="2377"/>
            <ac:spMk id="6" creationId="{00000000-0000-0000-0000-000000000000}"/>
          </ac:spMkLst>
        </pc:spChg>
      </pc:sldChg>
      <pc:sldChg chg="modSp mod">
        <pc:chgData name="Xiaofei Wang" userId="6e1836d3-2ed9-4ae5-8700-9029b71c19c7" providerId="ADAL" clId="{90B5A2BD-D645-44C6-89FE-7ED2F324C0CE}" dt="2024-03-08T20:01:05.134" v="120" actId="108"/>
        <pc:sldMkLst>
          <pc:docMk/>
          <pc:sldMk cId="1855693234" sldId="2378"/>
        </pc:sldMkLst>
        <pc:spChg chg="mod">
          <ac:chgData name="Xiaofei Wang" userId="6e1836d3-2ed9-4ae5-8700-9029b71c19c7" providerId="ADAL" clId="{90B5A2BD-D645-44C6-89FE-7ED2F324C0CE}" dt="2024-03-08T19:59:11.040" v="107" actId="20577"/>
          <ac:spMkLst>
            <pc:docMk/>
            <pc:sldMk cId="1855693234" sldId="2378"/>
            <ac:spMk id="2" creationId="{00000000-0000-0000-0000-000000000000}"/>
          </ac:spMkLst>
        </pc:spChg>
        <pc:spChg chg="mod">
          <ac:chgData name="Xiaofei Wang" userId="6e1836d3-2ed9-4ae5-8700-9029b71c19c7" providerId="ADAL" clId="{90B5A2BD-D645-44C6-89FE-7ED2F324C0CE}" dt="2024-03-08T20:01:05.134" v="120" actId="108"/>
          <ac:spMkLst>
            <pc:docMk/>
            <pc:sldMk cId="1855693234" sldId="2378"/>
            <ac:spMk id="3" creationId="{00000000-0000-0000-0000-000000000000}"/>
          </ac:spMkLst>
        </pc:spChg>
        <pc:spChg chg="mod">
          <ac:chgData name="Xiaofei Wang" userId="6e1836d3-2ed9-4ae5-8700-9029b71c19c7" providerId="ADAL" clId="{90B5A2BD-D645-44C6-89FE-7ED2F324C0CE}" dt="2024-02-05T16:53:00.004" v="0"/>
          <ac:spMkLst>
            <pc:docMk/>
            <pc:sldMk cId="1855693234" sldId="2378"/>
            <ac:spMk id="6" creationId="{00000000-0000-0000-0000-000000000000}"/>
          </ac:spMkLst>
        </pc:spChg>
      </pc:sldChg>
      <pc:sldChg chg="modSp mod">
        <pc:chgData name="Xiaofei Wang" userId="6e1836d3-2ed9-4ae5-8700-9029b71c19c7" providerId="ADAL" clId="{90B5A2BD-D645-44C6-89FE-7ED2F324C0CE}" dt="2024-03-08T19:59:28.110" v="112" actId="20577"/>
        <pc:sldMkLst>
          <pc:docMk/>
          <pc:sldMk cId="2752439654" sldId="2387"/>
        </pc:sldMkLst>
        <pc:spChg chg="mod">
          <ac:chgData name="Xiaofei Wang" userId="6e1836d3-2ed9-4ae5-8700-9029b71c19c7" providerId="ADAL" clId="{90B5A2BD-D645-44C6-89FE-7ED2F324C0CE}" dt="2024-03-08T19:59:28.110" v="112" actId="20577"/>
          <ac:spMkLst>
            <pc:docMk/>
            <pc:sldMk cId="2752439654" sldId="2387"/>
            <ac:spMk id="2" creationId="{00000000-0000-0000-0000-000000000000}"/>
          </ac:spMkLst>
        </pc:spChg>
        <pc:spChg chg="mod">
          <ac:chgData name="Xiaofei Wang" userId="6e1836d3-2ed9-4ae5-8700-9029b71c19c7" providerId="ADAL" clId="{90B5A2BD-D645-44C6-89FE-7ED2F324C0CE}" dt="2024-03-08T19:58:51.249" v="91" actId="20577"/>
          <ac:spMkLst>
            <pc:docMk/>
            <pc:sldMk cId="2752439654" sldId="2387"/>
            <ac:spMk id="3" creationId="{00000000-0000-0000-0000-000000000000}"/>
          </ac:spMkLst>
        </pc:spChg>
        <pc:spChg chg="mod">
          <ac:chgData name="Xiaofei Wang" userId="6e1836d3-2ed9-4ae5-8700-9029b71c19c7" providerId="ADAL" clId="{90B5A2BD-D645-44C6-89FE-7ED2F324C0CE}" dt="2024-02-05T16:53:00.004" v="0"/>
          <ac:spMkLst>
            <pc:docMk/>
            <pc:sldMk cId="2752439654" sldId="2387"/>
            <ac:spMk id="6" creationId="{00000000-0000-0000-0000-000000000000}"/>
          </ac:spMkLst>
        </pc:spChg>
      </pc:sldChg>
      <pc:sldChg chg="modSp mod">
        <pc:chgData name="Xiaofei Wang" userId="6e1836d3-2ed9-4ae5-8700-9029b71c19c7" providerId="ADAL" clId="{90B5A2BD-D645-44C6-89FE-7ED2F324C0CE}" dt="2024-03-08T19:59:42.930" v="116" actId="20577"/>
        <pc:sldMkLst>
          <pc:docMk/>
          <pc:sldMk cId="4129803870" sldId="2388"/>
        </pc:sldMkLst>
        <pc:spChg chg="mod">
          <ac:chgData name="Xiaofei Wang" userId="6e1836d3-2ed9-4ae5-8700-9029b71c19c7" providerId="ADAL" clId="{90B5A2BD-D645-44C6-89FE-7ED2F324C0CE}" dt="2024-03-08T19:59:36.094" v="115" actId="20577"/>
          <ac:spMkLst>
            <pc:docMk/>
            <pc:sldMk cId="4129803870" sldId="2388"/>
            <ac:spMk id="2" creationId="{00000000-0000-0000-0000-000000000000}"/>
          </ac:spMkLst>
        </pc:spChg>
        <pc:spChg chg="mod">
          <ac:chgData name="Xiaofei Wang" userId="6e1836d3-2ed9-4ae5-8700-9029b71c19c7" providerId="ADAL" clId="{90B5A2BD-D645-44C6-89FE-7ED2F324C0CE}" dt="2024-03-08T19:59:42.930" v="116" actId="20577"/>
          <ac:spMkLst>
            <pc:docMk/>
            <pc:sldMk cId="4129803870" sldId="2388"/>
            <ac:spMk id="3" creationId="{00000000-0000-0000-0000-000000000000}"/>
          </ac:spMkLst>
        </pc:spChg>
        <pc:spChg chg="mod">
          <ac:chgData name="Xiaofei Wang" userId="6e1836d3-2ed9-4ae5-8700-9029b71c19c7" providerId="ADAL" clId="{90B5A2BD-D645-44C6-89FE-7ED2F324C0CE}" dt="2024-02-05T16:53:00.004" v="0"/>
          <ac:spMkLst>
            <pc:docMk/>
            <pc:sldMk cId="4129803870" sldId="2388"/>
            <ac:spMk id="6" creationId="{00000000-0000-0000-0000-000000000000}"/>
          </ac:spMkLst>
        </pc:spChg>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pChg chg="mod">
          <ac:chgData name="Xiaofei Wang" userId="6e1836d3-2ed9-4ae5-8700-9029b71c19c7" providerId="ADAL" clId="{90B5A2BD-D645-44C6-89FE-7ED2F324C0CE}" dt="2024-02-05T16:53:31.776" v="1"/>
          <ac:spMkLst>
            <pc:docMk/>
            <pc:sldMasterMk cId="0" sldId="2147483648"/>
            <ac:spMk id="10" creationId="{00000000-0000-0000-0000-000000000000}"/>
          </ac:spMkLst>
        </pc:spChg>
        <pc:spChg chg="mod">
          <ac:chgData name="Xiaofei Wang" userId="6e1836d3-2ed9-4ae5-8700-9029b71c19c7" providerId="ADAL" clId="{90B5A2BD-D645-44C6-89FE-7ED2F324C0CE}" dt="2024-02-05T16:53:00.004" v="0"/>
          <ac:spMkLst>
            <pc:docMk/>
            <pc:sldMasterMk cId="0" sldId="2147483648"/>
            <ac:spMk id="1027" creationId="{00000000-0000-0000-0000-000000000000}"/>
          </ac:spMkLst>
        </pc:spChg>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pChg chg="mod">
            <ac:chgData name="Xiaofei Wang" userId="6e1836d3-2ed9-4ae5-8700-9029b71c19c7" providerId="ADAL" clId="{90B5A2BD-D645-44C6-89FE-7ED2F324C0CE}" dt="2024-02-05T16:53:00.004"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pChg chg="mod">
            <ac:chgData name="Xiaofei Wang" userId="6e1836d3-2ed9-4ae5-8700-9029b71c19c7" providerId="ADAL" clId="{90B5A2BD-D645-44C6-89FE-7ED2F324C0CE}" dt="2024-02-05T16:53:00.004"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pChg chg="mod">
            <ac:chgData name="Xiaofei Wang" userId="6e1836d3-2ed9-4ae5-8700-9029b71c19c7" providerId="ADAL" clId="{90B5A2BD-D645-44C6-89FE-7ED2F324C0CE}" dt="2024-02-05T16:53:00.004"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pChg chg="mod">
            <ac:chgData name="Xiaofei Wang" userId="6e1836d3-2ed9-4ae5-8700-9029b71c19c7" providerId="ADAL" clId="{90B5A2BD-D645-44C6-89FE-7ED2F324C0CE}" dt="2024-02-05T16:53:00.004"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pChg chg="mod">
            <ac:chgData name="Xiaofei Wang" userId="6e1836d3-2ed9-4ae5-8700-9029b71c19c7" providerId="ADAL" clId="{90B5A2BD-D645-44C6-89FE-7ED2F324C0CE}" dt="2024-02-05T16:53:00.004"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pChg chg="mod">
            <ac:chgData name="Xiaofei Wang" userId="6e1836d3-2ed9-4ae5-8700-9029b71c19c7" providerId="ADAL" clId="{90B5A2BD-D645-44C6-89FE-7ED2F324C0CE}" dt="2024-02-05T16:53:00.004"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pChg chg="mod">
            <ac:chgData name="Xiaofei Wang" userId="6e1836d3-2ed9-4ae5-8700-9029b71c19c7" providerId="ADAL" clId="{90B5A2BD-D645-44C6-89FE-7ED2F324C0CE}" dt="2024-02-05T16:53:00.004"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pChg chg="mod">
            <ac:chgData name="Xiaofei Wang" userId="6e1836d3-2ed9-4ae5-8700-9029b71c19c7" providerId="ADAL" clId="{90B5A2BD-D645-44C6-89FE-7ED2F324C0CE}" dt="2024-02-05T16:53:00.004"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pChg chg="mod">
            <ac:chgData name="Xiaofei Wang" userId="6e1836d3-2ed9-4ae5-8700-9029b71c19c7" providerId="ADAL" clId="{90B5A2BD-D645-44C6-89FE-7ED2F324C0CE}" dt="2024-02-05T16:53:00.004"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F78D18AD-00B1-4342-8DE6-1C01F9108822}"/>
    <pc:docChg chg="custSel addSld delSld modSld modMainMaster">
      <pc:chgData name="Xiaofei Wang" userId="6e1836d3-2ed9-4ae5-8700-9029b71c19c7" providerId="ADAL" clId="{F78D18AD-00B1-4342-8DE6-1C01F9108822}" dt="2024-05-11T03:12:51.167" v="273" actId="20577"/>
      <pc:docMkLst>
        <pc:docMk/>
      </pc:docMkLst>
      <pc:sldChg chg="modSp mod">
        <pc:chgData name="Xiaofei Wang" userId="6e1836d3-2ed9-4ae5-8700-9029b71c19c7" providerId="ADAL" clId="{F78D18AD-00B1-4342-8DE6-1C01F9108822}" dt="2024-05-01T16:38:14.286" v="264" actId="20577"/>
        <pc:sldMkLst>
          <pc:docMk/>
          <pc:sldMk cId="0" sldId="256"/>
        </pc:sldMkLst>
        <pc:spChg chg="mod">
          <ac:chgData name="Xiaofei Wang" userId="6e1836d3-2ed9-4ae5-8700-9029b71c19c7" providerId="ADAL" clId="{F78D18AD-00B1-4342-8DE6-1C01F9108822}" dt="2024-05-01T16:04:07.889" v="0"/>
          <ac:spMkLst>
            <pc:docMk/>
            <pc:sldMk cId="0" sldId="256"/>
            <ac:spMk id="6" creationId="{00000000-0000-0000-0000-000000000000}"/>
          </ac:spMkLst>
        </pc:spChg>
        <pc:spChg chg="mod">
          <ac:chgData name="Xiaofei Wang" userId="6e1836d3-2ed9-4ae5-8700-9029b71c19c7" providerId="ADAL" clId="{F78D18AD-00B1-4342-8DE6-1C01F9108822}" dt="2024-05-01T16:38:14.286" v="264" actId="20577"/>
          <ac:spMkLst>
            <pc:docMk/>
            <pc:sldMk cId="0" sldId="256"/>
            <ac:spMk id="3073" creationId="{00000000-0000-0000-0000-000000000000}"/>
          </ac:spMkLst>
        </pc:spChg>
        <pc:spChg chg="mod">
          <ac:chgData name="Xiaofei Wang" userId="6e1836d3-2ed9-4ae5-8700-9029b71c19c7" providerId="ADAL" clId="{F78D18AD-00B1-4342-8DE6-1C01F9108822}" dt="2024-05-01T16:04:48.560" v="20" actId="20577"/>
          <ac:spMkLst>
            <pc:docMk/>
            <pc:sldMk cId="0" sldId="256"/>
            <ac:spMk id="3074" creationId="{00000000-0000-0000-0000-000000000000}"/>
          </ac:spMkLst>
        </pc:spChg>
      </pc:sldChg>
      <pc:sldChg chg="modSp">
        <pc:chgData name="Xiaofei Wang" userId="6e1836d3-2ed9-4ae5-8700-9029b71c19c7" providerId="ADAL" clId="{F78D18AD-00B1-4342-8DE6-1C01F9108822}" dt="2024-05-01T16:04:07.889" v="0"/>
        <pc:sldMkLst>
          <pc:docMk/>
          <pc:sldMk cId="1393596806" sldId="260"/>
        </pc:sldMkLst>
        <pc:spChg chg="mod">
          <ac:chgData name="Xiaofei Wang" userId="6e1836d3-2ed9-4ae5-8700-9029b71c19c7" providerId="ADAL" clId="{F78D18AD-00B1-4342-8DE6-1C01F9108822}" dt="2024-05-01T16:04:07.889" v="0"/>
          <ac:spMkLst>
            <pc:docMk/>
            <pc:sldMk cId="1393596806" sldId="260"/>
            <ac:spMk id="2" creationId="{00000000-0000-0000-0000-000000000000}"/>
          </ac:spMkLst>
        </pc:spChg>
      </pc:sldChg>
      <pc:sldChg chg="modSp">
        <pc:chgData name="Xiaofei Wang" userId="6e1836d3-2ed9-4ae5-8700-9029b71c19c7" providerId="ADAL" clId="{F78D18AD-00B1-4342-8DE6-1C01F9108822}" dt="2024-05-01T16:04:07.889" v="0"/>
        <pc:sldMkLst>
          <pc:docMk/>
          <pc:sldMk cId="2280172366" sldId="261"/>
        </pc:sldMkLst>
        <pc:spChg chg="mod">
          <ac:chgData name="Xiaofei Wang" userId="6e1836d3-2ed9-4ae5-8700-9029b71c19c7" providerId="ADAL" clId="{F78D18AD-00B1-4342-8DE6-1C01F9108822}" dt="2024-05-01T16:04:07.889" v="0"/>
          <ac:spMkLst>
            <pc:docMk/>
            <pc:sldMk cId="2280172366" sldId="261"/>
            <ac:spMk id="2" creationId="{00000000-0000-0000-0000-000000000000}"/>
          </ac:spMkLst>
        </pc:spChg>
      </pc:sldChg>
      <pc:sldChg chg="modSp">
        <pc:chgData name="Xiaofei Wang" userId="6e1836d3-2ed9-4ae5-8700-9029b71c19c7" providerId="ADAL" clId="{F78D18AD-00B1-4342-8DE6-1C01F9108822}" dt="2024-05-01T16:04:07.889" v="0"/>
        <pc:sldMkLst>
          <pc:docMk/>
          <pc:sldMk cId="1295285405" sldId="262"/>
        </pc:sldMkLst>
        <pc:spChg chg="mod">
          <ac:chgData name="Xiaofei Wang" userId="6e1836d3-2ed9-4ae5-8700-9029b71c19c7" providerId="ADAL" clId="{F78D18AD-00B1-4342-8DE6-1C01F9108822}" dt="2024-05-01T16:04:07.889" v="0"/>
          <ac:spMkLst>
            <pc:docMk/>
            <pc:sldMk cId="1295285405" sldId="262"/>
            <ac:spMk id="2" creationId="{00000000-0000-0000-0000-000000000000}"/>
          </ac:spMkLst>
        </pc:spChg>
      </pc:sldChg>
      <pc:sldChg chg="modSp">
        <pc:chgData name="Xiaofei Wang" userId="6e1836d3-2ed9-4ae5-8700-9029b71c19c7" providerId="ADAL" clId="{F78D18AD-00B1-4342-8DE6-1C01F9108822}" dt="2024-05-01T16:04:07.889" v="0"/>
        <pc:sldMkLst>
          <pc:docMk/>
          <pc:sldMk cId="2090664063" sldId="263"/>
        </pc:sldMkLst>
        <pc:spChg chg="mod">
          <ac:chgData name="Xiaofei Wang" userId="6e1836d3-2ed9-4ae5-8700-9029b71c19c7" providerId="ADAL" clId="{F78D18AD-00B1-4342-8DE6-1C01F9108822}" dt="2024-05-01T16:04:07.889" v="0"/>
          <ac:spMkLst>
            <pc:docMk/>
            <pc:sldMk cId="2090664063" sldId="263"/>
            <ac:spMk id="2" creationId="{00000000-0000-0000-0000-000000000000}"/>
          </ac:spMkLst>
        </pc:spChg>
      </pc:sldChg>
      <pc:sldChg chg="modSp del">
        <pc:chgData name="Xiaofei Wang" userId="6e1836d3-2ed9-4ae5-8700-9029b71c19c7" providerId="ADAL" clId="{F78D18AD-00B1-4342-8DE6-1C01F9108822}" dt="2024-05-01T16:16:37.754" v="201" actId="47"/>
        <pc:sldMkLst>
          <pc:docMk/>
          <pc:sldMk cId="3900562944" sldId="279"/>
        </pc:sldMkLst>
        <pc:spChg chg="mod">
          <ac:chgData name="Xiaofei Wang" userId="6e1836d3-2ed9-4ae5-8700-9029b71c19c7" providerId="ADAL" clId="{F78D18AD-00B1-4342-8DE6-1C01F9108822}" dt="2024-05-01T16:04:07.889" v="0"/>
          <ac:spMkLst>
            <pc:docMk/>
            <pc:sldMk cId="3900562944" sldId="279"/>
            <ac:spMk id="4" creationId="{00000000-0000-0000-0000-000000000000}"/>
          </ac:spMkLst>
        </pc:spChg>
      </pc:sldChg>
      <pc:sldChg chg="modSp">
        <pc:chgData name="Xiaofei Wang" userId="6e1836d3-2ed9-4ae5-8700-9029b71c19c7" providerId="ADAL" clId="{F78D18AD-00B1-4342-8DE6-1C01F9108822}" dt="2024-05-01T16:04:07.889" v="0"/>
        <pc:sldMkLst>
          <pc:docMk/>
          <pc:sldMk cId="3464650041" sldId="283"/>
        </pc:sldMkLst>
        <pc:spChg chg="mod">
          <ac:chgData name="Xiaofei Wang" userId="6e1836d3-2ed9-4ae5-8700-9029b71c19c7" providerId="ADAL" clId="{F78D18AD-00B1-4342-8DE6-1C01F9108822}" dt="2024-05-01T16:04:07.889" v="0"/>
          <ac:spMkLst>
            <pc:docMk/>
            <pc:sldMk cId="3464650041" sldId="283"/>
            <ac:spMk id="5" creationId="{00000000-0000-0000-0000-000000000000}"/>
          </ac:spMkLst>
        </pc:spChg>
      </pc:sldChg>
      <pc:sldChg chg="modSp">
        <pc:chgData name="Xiaofei Wang" userId="6e1836d3-2ed9-4ae5-8700-9029b71c19c7" providerId="ADAL" clId="{F78D18AD-00B1-4342-8DE6-1C01F9108822}" dt="2024-05-01T16:04:07.889" v="0"/>
        <pc:sldMkLst>
          <pc:docMk/>
          <pc:sldMk cId="13117183" sldId="284"/>
        </pc:sldMkLst>
        <pc:spChg chg="mod">
          <ac:chgData name="Xiaofei Wang" userId="6e1836d3-2ed9-4ae5-8700-9029b71c19c7" providerId="ADAL" clId="{F78D18AD-00B1-4342-8DE6-1C01F9108822}" dt="2024-05-01T16:04:07.889" v="0"/>
          <ac:spMkLst>
            <pc:docMk/>
            <pc:sldMk cId="13117183" sldId="284"/>
            <ac:spMk id="5" creationId="{00000000-0000-0000-0000-000000000000}"/>
          </ac:spMkLst>
        </pc:spChg>
      </pc:sldChg>
      <pc:sldChg chg="modSp">
        <pc:chgData name="Xiaofei Wang" userId="6e1836d3-2ed9-4ae5-8700-9029b71c19c7" providerId="ADAL" clId="{F78D18AD-00B1-4342-8DE6-1C01F9108822}" dt="2024-05-01T16:04:07.889" v="0"/>
        <pc:sldMkLst>
          <pc:docMk/>
          <pc:sldMk cId="193308393" sldId="287"/>
        </pc:sldMkLst>
        <pc:spChg chg="mod">
          <ac:chgData name="Xiaofei Wang" userId="6e1836d3-2ed9-4ae5-8700-9029b71c19c7" providerId="ADAL" clId="{F78D18AD-00B1-4342-8DE6-1C01F9108822}" dt="2024-05-01T16:04:07.889" v="0"/>
          <ac:spMkLst>
            <pc:docMk/>
            <pc:sldMk cId="193308393" sldId="287"/>
            <ac:spMk id="6" creationId="{00000000-0000-0000-0000-000000000000}"/>
          </ac:spMkLst>
        </pc:spChg>
      </pc:sldChg>
      <pc:sldChg chg="modSp">
        <pc:chgData name="Xiaofei Wang" userId="6e1836d3-2ed9-4ae5-8700-9029b71c19c7" providerId="ADAL" clId="{F78D18AD-00B1-4342-8DE6-1C01F9108822}" dt="2024-05-01T16:04:07.889" v="0"/>
        <pc:sldMkLst>
          <pc:docMk/>
          <pc:sldMk cId="1343705863" sldId="288"/>
        </pc:sldMkLst>
        <pc:spChg chg="mod">
          <ac:chgData name="Xiaofei Wang" userId="6e1836d3-2ed9-4ae5-8700-9029b71c19c7" providerId="ADAL" clId="{F78D18AD-00B1-4342-8DE6-1C01F9108822}" dt="2024-05-01T16:04:07.889" v="0"/>
          <ac:spMkLst>
            <pc:docMk/>
            <pc:sldMk cId="1343705863" sldId="288"/>
            <ac:spMk id="6" creationId="{00000000-0000-0000-0000-000000000000}"/>
          </ac:spMkLst>
        </pc:spChg>
      </pc:sldChg>
      <pc:sldChg chg="modSp">
        <pc:chgData name="Xiaofei Wang" userId="6e1836d3-2ed9-4ae5-8700-9029b71c19c7" providerId="ADAL" clId="{F78D18AD-00B1-4342-8DE6-1C01F9108822}" dt="2024-05-01T16:04:07.889" v="0"/>
        <pc:sldMkLst>
          <pc:docMk/>
          <pc:sldMk cId="969542746" sldId="289"/>
        </pc:sldMkLst>
        <pc:spChg chg="mod">
          <ac:chgData name="Xiaofei Wang" userId="6e1836d3-2ed9-4ae5-8700-9029b71c19c7" providerId="ADAL" clId="{F78D18AD-00B1-4342-8DE6-1C01F9108822}" dt="2024-05-01T16:04:07.889" v="0"/>
          <ac:spMkLst>
            <pc:docMk/>
            <pc:sldMk cId="969542746" sldId="289"/>
            <ac:spMk id="6" creationId="{00000000-0000-0000-0000-000000000000}"/>
          </ac:spMkLst>
        </pc:spChg>
      </pc:sldChg>
      <pc:sldChg chg="modSp mod">
        <pc:chgData name="Xiaofei Wang" userId="6e1836d3-2ed9-4ae5-8700-9029b71c19c7" providerId="ADAL" clId="{F78D18AD-00B1-4342-8DE6-1C01F9108822}" dt="2024-05-01T16:05:15.568" v="65" actId="20577"/>
        <pc:sldMkLst>
          <pc:docMk/>
          <pc:sldMk cId="0" sldId="332"/>
        </pc:sldMkLst>
        <pc:spChg chg="mod">
          <ac:chgData name="Xiaofei Wang" userId="6e1836d3-2ed9-4ae5-8700-9029b71c19c7" providerId="ADAL" clId="{F78D18AD-00B1-4342-8DE6-1C01F9108822}" dt="2024-05-01T16:04:07.889" v="0"/>
          <ac:spMkLst>
            <pc:docMk/>
            <pc:sldMk cId="0" sldId="332"/>
            <ac:spMk id="17409" creationId="{481163E3-3235-B93B-D977-4040786F5097}"/>
          </ac:spMkLst>
        </pc:spChg>
        <pc:spChg chg="mod">
          <ac:chgData name="Xiaofei Wang" userId="6e1836d3-2ed9-4ae5-8700-9029b71c19c7" providerId="ADAL" clId="{F78D18AD-00B1-4342-8DE6-1C01F9108822}" dt="2024-05-01T16:05:15.568" v="65" actId="20577"/>
          <ac:spMkLst>
            <pc:docMk/>
            <pc:sldMk cId="0" sldId="332"/>
            <ac:spMk id="17413" creationId="{C2334348-7D14-5567-9887-24899B21D490}"/>
          </ac:spMkLst>
        </pc:spChg>
      </pc:sldChg>
      <pc:sldChg chg="modSp mod">
        <pc:chgData name="Xiaofei Wang" userId="6e1836d3-2ed9-4ae5-8700-9029b71c19c7" providerId="ADAL" clId="{F78D18AD-00B1-4342-8DE6-1C01F9108822}" dt="2024-05-01T16:09:31.803" v="200" actId="20577"/>
        <pc:sldMkLst>
          <pc:docMk/>
          <pc:sldMk cId="0" sldId="395"/>
        </pc:sldMkLst>
        <pc:spChg chg="mod">
          <ac:chgData name="Xiaofei Wang" userId="6e1836d3-2ed9-4ae5-8700-9029b71c19c7" providerId="ADAL" clId="{F78D18AD-00B1-4342-8DE6-1C01F9108822}" dt="2024-05-01T16:04:07.889" v="0"/>
          <ac:spMkLst>
            <pc:docMk/>
            <pc:sldMk cId="0" sldId="395"/>
            <ac:spMk id="19462" creationId="{B8004815-DEEF-4991-9863-C4D400CADE6E}"/>
          </ac:spMkLst>
        </pc:spChg>
        <pc:spChg chg="mod">
          <ac:chgData name="Xiaofei Wang" userId="6e1836d3-2ed9-4ae5-8700-9029b71c19c7" providerId="ADAL" clId="{F78D18AD-00B1-4342-8DE6-1C01F9108822}" dt="2024-05-01T16:09:31.803" v="200" actId="20577"/>
          <ac:spMkLst>
            <pc:docMk/>
            <pc:sldMk cId="0" sldId="395"/>
            <ac:spMk id="19463" creationId="{014A845C-CDC6-4811-8948-EAB07A9434A5}"/>
          </ac:spMkLst>
        </pc:spChg>
      </pc:sldChg>
      <pc:sldChg chg="modSp add mod">
        <pc:chgData name="Xiaofei Wang" userId="6e1836d3-2ed9-4ae5-8700-9029b71c19c7" providerId="ADAL" clId="{F78D18AD-00B1-4342-8DE6-1C01F9108822}" dt="2024-05-01T16:06:20.477" v="112" actId="20577"/>
        <pc:sldMkLst>
          <pc:docMk/>
          <pc:sldMk cId="1968720319" sldId="2366"/>
        </pc:sldMkLst>
        <pc:spChg chg="mod">
          <ac:chgData name="Xiaofei Wang" userId="6e1836d3-2ed9-4ae5-8700-9029b71c19c7" providerId="ADAL" clId="{F78D18AD-00B1-4342-8DE6-1C01F9108822}" dt="2024-05-01T16:06:20.477" v="112" actId="20577"/>
          <ac:spMkLst>
            <pc:docMk/>
            <pc:sldMk cId="1968720319" sldId="2366"/>
            <ac:spMk id="5" creationId="{00000000-0000-0000-0000-000000000000}"/>
          </ac:spMkLst>
        </pc:spChg>
        <pc:spChg chg="mod">
          <ac:chgData name="Xiaofei Wang" userId="6e1836d3-2ed9-4ae5-8700-9029b71c19c7" providerId="ADAL" clId="{F78D18AD-00B1-4342-8DE6-1C01F9108822}" dt="2024-05-01T16:06:09.726" v="85" actId="20577"/>
          <ac:spMkLst>
            <pc:docMk/>
            <pc:sldMk cId="1968720319" sldId="2366"/>
            <ac:spMk id="6" creationId="{00000000-0000-0000-0000-000000000000}"/>
          </ac:spMkLst>
        </pc:spChg>
      </pc:sldChg>
      <pc:sldChg chg="modSp mod">
        <pc:chgData name="Xiaofei Wang" userId="6e1836d3-2ed9-4ae5-8700-9029b71c19c7" providerId="ADAL" clId="{F78D18AD-00B1-4342-8DE6-1C01F9108822}" dt="2024-05-01T16:07:32.781" v="127" actId="20577"/>
        <pc:sldMkLst>
          <pc:docMk/>
          <pc:sldMk cId="412227131" sldId="2375"/>
        </pc:sldMkLst>
        <pc:spChg chg="mod">
          <ac:chgData name="Xiaofei Wang" userId="6e1836d3-2ed9-4ae5-8700-9029b71c19c7" providerId="ADAL" clId="{F78D18AD-00B1-4342-8DE6-1C01F9108822}" dt="2024-05-01T16:04:07.889" v="0"/>
          <ac:spMkLst>
            <pc:docMk/>
            <pc:sldMk cId="412227131" sldId="2375"/>
            <ac:spMk id="19462" creationId="{B8004815-DEEF-4991-9863-C4D400CADE6E}"/>
          </ac:spMkLst>
        </pc:spChg>
        <pc:spChg chg="mod">
          <ac:chgData name="Xiaofei Wang" userId="6e1836d3-2ed9-4ae5-8700-9029b71c19c7" providerId="ADAL" clId="{F78D18AD-00B1-4342-8DE6-1C01F9108822}" dt="2024-05-01T16:07:32.781" v="127" actId="20577"/>
          <ac:spMkLst>
            <pc:docMk/>
            <pc:sldMk cId="412227131" sldId="2375"/>
            <ac:spMk id="19463" creationId="{014A845C-CDC6-4811-8948-EAB07A9434A5}"/>
          </ac:spMkLst>
        </pc:spChg>
      </pc:sldChg>
      <pc:sldChg chg="modSp mod">
        <pc:chgData name="Xiaofei Wang" userId="6e1836d3-2ed9-4ae5-8700-9029b71c19c7" providerId="ADAL" clId="{F78D18AD-00B1-4342-8DE6-1C01F9108822}" dt="2024-05-01T16:31:40.935" v="262" actId="20577"/>
        <pc:sldMkLst>
          <pc:docMk/>
          <pc:sldMk cId="2947319002" sldId="2377"/>
        </pc:sldMkLst>
        <pc:spChg chg="mod">
          <ac:chgData name="Xiaofei Wang" userId="6e1836d3-2ed9-4ae5-8700-9029b71c19c7" providerId="ADAL" clId="{F78D18AD-00B1-4342-8DE6-1C01F9108822}" dt="2024-05-01T16:31:40.935" v="262" actId="20577"/>
          <ac:spMkLst>
            <pc:docMk/>
            <pc:sldMk cId="2947319002" sldId="2377"/>
            <ac:spMk id="3" creationId="{00000000-0000-0000-0000-000000000000}"/>
          </ac:spMkLst>
        </pc:spChg>
        <pc:spChg chg="mod">
          <ac:chgData name="Xiaofei Wang" userId="6e1836d3-2ed9-4ae5-8700-9029b71c19c7" providerId="ADAL" clId="{F78D18AD-00B1-4342-8DE6-1C01F9108822}" dt="2024-05-01T16:04:07.889" v="0"/>
          <ac:spMkLst>
            <pc:docMk/>
            <pc:sldMk cId="2947319002" sldId="2377"/>
            <ac:spMk id="6" creationId="{00000000-0000-0000-0000-000000000000}"/>
          </ac:spMkLst>
        </pc:spChg>
      </pc:sldChg>
      <pc:sldChg chg="modSp mod">
        <pc:chgData name="Xiaofei Wang" userId="6e1836d3-2ed9-4ae5-8700-9029b71c19c7" providerId="ADAL" clId="{F78D18AD-00B1-4342-8DE6-1C01F9108822}" dt="2024-05-11T03:12:51.167" v="273" actId="20577"/>
        <pc:sldMkLst>
          <pc:docMk/>
          <pc:sldMk cId="1855693234" sldId="2378"/>
        </pc:sldMkLst>
        <pc:spChg chg="mod">
          <ac:chgData name="Xiaofei Wang" userId="6e1836d3-2ed9-4ae5-8700-9029b71c19c7" providerId="ADAL" clId="{F78D18AD-00B1-4342-8DE6-1C01F9108822}" dt="2024-05-01T16:08:47.914" v="164" actId="20577"/>
          <ac:spMkLst>
            <pc:docMk/>
            <pc:sldMk cId="1855693234" sldId="2378"/>
            <ac:spMk id="2" creationId="{00000000-0000-0000-0000-000000000000}"/>
          </ac:spMkLst>
        </pc:spChg>
        <pc:spChg chg="mod">
          <ac:chgData name="Xiaofei Wang" userId="6e1836d3-2ed9-4ae5-8700-9029b71c19c7" providerId="ADAL" clId="{F78D18AD-00B1-4342-8DE6-1C01F9108822}" dt="2024-05-11T03:12:51.167" v="273" actId="20577"/>
          <ac:spMkLst>
            <pc:docMk/>
            <pc:sldMk cId="1855693234" sldId="2378"/>
            <ac:spMk id="3" creationId="{00000000-0000-0000-0000-000000000000}"/>
          </ac:spMkLst>
        </pc:spChg>
        <pc:spChg chg="mod">
          <ac:chgData name="Xiaofei Wang" userId="6e1836d3-2ed9-4ae5-8700-9029b71c19c7" providerId="ADAL" clId="{F78D18AD-00B1-4342-8DE6-1C01F9108822}" dt="2024-05-01T16:04:07.889" v="0"/>
          <ac:spMkLst>
            <pc:docMk/>
            <pc:sldMk cId="1855693234" sldId="2378"/>
            <ac:spMk id="6" creationId="{00000000-0000-0000-0000-000000000000}"/>
          </ac:spMkLst>
        </pc:spChg>
      </pc:sldChg>
      <pc:sldChg chg="modSp del">
        <pc:chgData name="Xiaofei Wang" userId="6e1836d3-2ed9-4ae5-8700-9029b71c19c7" providerId="ADAL" clId="{F78D18AD-00B1-4342-8DE6-1C01F9108822}" dt="2024-05-01T16:09:11.969" v="190" actId="47"/>
        <pc:sldMkLst>
          <pc:docMk/>
          <pc:sldMk cId="2752439654" sldId="2387"/>
        </pc:sldMkLst>
        <pc:spChg chg="mod">
          <ac:chgData name="Xiaofei Wang" userId="6e1836d3-2ed9-4ae5-8700-9029b71c19c7" providerId="ADAL" clId="{F78D18AD-00B1-4342-8DE6-1C01F9108822}" dt="2024-05-01T16:04:07.889" v="0"/>
          <ac:spMkLst>
            <pc:docMk/>
            <pc:sldMk cId="2752439654" sldId="2387"/>
            <ac:spMk id="6" creationId="{00000000-0000-0000-0000-000000000000}"/>
          </ac:spMkLst>
        </pc:spChg>
      </pc:sldChg>
      <pc:sldChg chg="modSp del">
        <pc:chgData name="Xiaofei Wang" userId="6e1836d3-2ed9-4ae5-8700-9029b71c19c7" providerId="ADAL" clId="{F78D18AD-00B1-4342-8DE6-1C01F9108822}" dt="2024-05-01T16:09:13.651" v="191" actId="47"/>
        <pc:sldMkLst>
          <pc:docMk/>
          <pc:sldMk cId="4129803870" sldId="2388"/>
        </pc:sldMkLst>
        <pc:spChg chg="mod">
          <ac:chgData name="Xiaofei Wang" userId="6e1836d3-2ed9-4ae5-8700-9029b71c19c7" providerId="ADAL" clId="{F78D18AD-00B1-4342-8DE6-1C01F9108822}" dt="2024-05-01T16:04:07.889" v="0"/>
          <ac:spMkLst>
            <pc:docMk/>
            <pc:sldMk cId="4129803870" sldId="2388"/>
            <ac:spMk id="6" creationId="{00000000-0000-0000-0000-000000000000}"/>
          </ac:spMkLst>
        </pc:spChg>
      </pc:sldChg>
      <pc:sldChg chg="modSp del">
        <pc:chgData name="Xiaofei Wang" userId="6e1836d3-2ed9-4ae5-8700-9029b71c19c7" providerId="ADAL" clId="{F78D18AD-00B1-4342-8DE6-1C01F9108822}" dt="2024-05-01T16:05:45.664" v="76" actId="47"/>
        <pc:sldMkLst>
          <pc:docMk/>
          <pc:sldMk cId="332659268" sldId="2389"/>
        </pc:sldMkLst>
        <pc:spChg chg="mod">
          <ac:chgData name="Xiaofei Wang" userId="6e1836d3-2ed9-4ae5-8700-9029b71c19c7" providerId="ADAL" clId="{F78D18AD-00B1-4342-8DE6-1C01F9108822}" dt="2024-05-01T16:04:07.889" v="0"/>
          <ac:spMkLst>
            <pc:docMk/>
            <pc:sldMk cId="332659268" sldId="2389"/>
            <ac:spMk id="6" creationId="{00000000-0000-0000-0000-000000000000}"/>
          </ac:spMkLst>
        </pc:spChg>
      </pc:sldChg>
      <pc:sldMasterChg chg="modSp modSldLayout">
        <pc:chgData name="Xiaofei Wang" userId="6e1836d3-2ed9-4ae5-8700-9029b71c19c7" providerId="ADAL" clId="{F78D18AD-00B1-4342-8DE6-1C01F9108822}" dt="2024-05-01T16:04:30.035" v="1"/>
        <pc:sldMasterMkLst>
          <pc:docMk/>
          <pc:sldMasterMk cId="0" sldId="2147483648"/>
        </pc:sldMasterMkLst>
        <pc:spChg chg="mod">
          <ac:chgData name="Xiaofei Wang" userId="6e1836d3-2ed9-4ae5-8700-9029b71c19c7" providerId="ADAL" clId="{F78D18AD-00B1-4342-8DE6-1C01F9108822}" dt="2024-05-01T16:04:30.035" v="1"/>
          <ac:spMkLst>
            <pc:docMk/>
            <pc:sldMasterMk cId="0" sldId="2147483648"/>
            <ac:spMk id="10" creationId="{00000000-0000-0000-0000-000000000000}"/>
          </ac:spMkLst>
        </pc:spChg>
        <pc:spChg chg="mod">
          <ac:chgData name="Xiaofei Wang" userId="6e1836d3-2ed9-4ae5-8700-9029b71c19c7" providerId="ADAL" clId="{F78D18AD-00B1-4342-8DE6-1C01F9108822}" dt="2024-05-01T16:04:07.889" v="0"/>
          <ac:spMkLst>
            <pc:docMk/>
            <pc:sldMasterMk cId="0" sldId="2147483648"/>
            <ac:spMk id="1027" creationId="{00000000-0000-0000-0000-000000000000}"/>
          </ac:spMkLst>
        </pc:spChg>
        <pc:sldLayoutChg chg="modSp">
          <pc:chgData name="Xiaofei Wang" userId="6e1836d3-2ed9-4ae5-8700-9029b71c19c7" providerId="ADAL" clId="{F78D18AD-00B1-4342-8DE6-1C01F9108822}" dt="2024-05-01T16:04:07.889" v="0"/>
          <pc:sldLayoutMkLst>
            <pc:docMk/>
            <pc:sldMasterMk cId="0" sldId="2147483648"/>
            <pc:sldLayoutMk cId="0" sldId="2147483649"/>
          </pc:sldLayoutMkLst>
          <pc:spChg chg="mod">
            <ac:chgData name="Xiaofei Wang" userId="6e1836d3-2ed9-4ae5-8700-9029b71c19c7" providerId="ADAL" clId="{F78D18AD-00B1-4342-8DE6-1C01F9108822}" dt="2024-05-01T16:04:07.889"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0"/>
          </pc:sldLayoutMkLst>
          <pc:spChg chg="mod">
            <ac:chgData name="Xiaofei Wang" userId="6e1836d3-2ed9-4ae5-8700-9029b71c19c7" providerId="ADAL" clId="{F78D18AD-00B1-4342-8DE6-1C01F9108822}" dt="2024-05-01T16:04:07.889"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1"/>
          </pc:sldLayoutMkLst>
          <pc:spChg chg="mod">
            <ac:chgData name="Xiaofei Wang" userId="6e1836d3-2ed9-4ae5-8700-9029b71c19c7" providerId="ADAL" clId="{F78D18AD-00B1-4342-8DE6-1C01F9108822}" dt="2024-05-01T16:04:07.889"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2"/>
          </pc:sldLayoutMkLst>
          <pc:spChg chg="mod">
            <ac:chgData name="Xiaofei Wang" userId="6e1836d3-2ed9-4ae5-8700-9029b71c19c7" providerId="ADAL" clId="{F78D18AD-00B1-4342-8DE6-1C01F9108822}" dt="2024-05-01T16:04:07.889"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3"/>
          </pc:sldLayoutMkLst>
          <pc:spChg chg="mod">
            <ac:chgData name="Xiaofei Wang" userId="6e1836d3-2ed9-4ae5-8700-9029b71c19c7" providerId="ADAL" clId="{F78D18AD-00B1-4342-8DE6-1C01F9108822}" dt="2024-05-01T16:04:07.889"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4"/>
          </pc:sldLayoutMkLst>
          <pc:spChg chg="mod">
            <ac:chgData name="Xiaofei Wang" userId="6e1836d3-2ed9-4ae5-8700-9029b71c19c7" providerId="ADAL" clId="{F78D18AD-00B1-4342-8DE6-1C01F9108822}" dt="2024-05-01T16:04:07.889"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5"/>
          </pc:sldLayoutMkLst>
          <pc:spChg chg="mod">
            <ac:chgData name="Xiaofei Wang" userId="6e1836d3-2ed9-4ae5-8700-9029b71c19c7" providerId="ADAL" clId="{F78D18AD-00B1-4342-8DE6-1C01F9108822}" dt="2024-05-01T16:04:07.889"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8"/>
          </pc:sldLayoutMkLst>
          <pc:spChg chg="mod">
            <ac:chgData name="Xiaofei Wang" userId="6e1836d3-2ed9-4ae5-8700-9029b71c19c7" providerId="ADAL" clId="{F78D18AD-00B1-4342-8DE6-1C01F9108822}" dt="2024-05-01T16:04:07.889"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F78D18AD-00B1-4342-8DE6-1C01F9108822}" dt="2024-05-01T16:04:07.889" v="0"/>
          <pc:sldLayoutMkLst>
            <pc:docMk/>
            <pc:sldMasterMk cId="0" sldId="2147483648"/>
            <pc:sldLayoutMk cId="0" sldId="2147483659"/>
          </pc:sldLayoutMkLst>
          <pc:spChg chg="mod">
            <ac:chgData name="Xiaofei Wang" userId="6e1836d3-2ed9-4ae5-8700-9029b71c19c7" providerId="ADAL" clId="{F78D18AD-00B1-4342-8DE6-1C01F9108822}" dt="2024-05-01T16:04:07.889" v="0"/>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842E6FFA-6CE6-4CE8-AFAF-BDDE3DF862C1}"/>
    <pc:docChg chg="custSel addSld delSld modSld modMainMaster">
      <pc:chgData name="Xiaofei Wang" userId="6e1836d3-2ed9-4ae5-8700-9029b71c19c7" providerId="ADAL" clId="{842E6FFA-6CE6-4CE8-AFAF-BDDE3DF862C1}" dt="2024-07-05T14:03:20.022" v="282" actId="20577"/>
      <pc:docMkLst>
        <pc:docMk/>
      </pc:docMkLst>
      <pc:sldChg chg="modSp mod">
        <pc:chgData name="Xiaofei Wang" userId="6e1836d3-2ed9-4ae5-8700-9029b71c19c7" providerId="ADAL" clId="{842E6FFA-6CE6-4CE8-AFAF-BDDE3DF862C1}" dt="2024-07-05T13:40:19.616" v="41" actId="20577"/>
        <pc:sldMkLst>
          <pc:docMk/>
          <pc:sldMk cId="0" sldId="256"/>
        </pc:sldMkLst>
        <pc:spChg chg="mod">
          <ac:chgData name="Xiaofei Wang" userId="6e1836d3-2ed9-4ae5-8700-9029b71c19c7" providerId="ADAL" clId="{842E6FFA-6CE6-4CE8-AFAF-BDDE3DF862C1}" dt="2024-07-05T13:39:00.066" v="0"/>
          <ac:spMkLst>
            <pc:docMk/>
            <pc:sldMk cId="0" sldId="256"/>
            <ac:spMk id="6" creationId="{00000000-0000-0000-0000-000000000000}"/>
          </ac:spMkLst>
        </pc:spChg>
        <pc:spChg chg="mod">
          <ac:chgData name="Xiaofei Wang" userId="6e1836d3-2ed9-4ae5-8700-9029b71c19c7" providerId="ADAL" clId="{842E6FFA-6CE6-4CE8-AFAF-BDDE3DF862C1}" dt="2024-07-05T13:40:19.616" v="41" actId="20577"/>
          <ac:spMkLst>
            <pc:docMk/>
            <pc:sldMk cId="0" sldId="256"/>
            <ac:spMk id="3073" creationId="{00000000-0000-0000-0000-000000000000}"/>
          </ac:spMkLst>
        </pc:spChg>
        <pc:spChg chg="mod">
          <ac:chgData name="Xiaofei Wang" userId="6e1836d3-2ed9-4ae5-8700-9029b71c19c7" providerId="ADAL" clId="{842E6FFA-6CE6-4CE8-AFAF-BDDE3DF862C1}" dt="2024-07-05T13:39:18.360" v="16" actId="20577"/>
          <ac:spMkLst>
            <pc:docMk/>
            <pc:sldMk cId="0" sldId="256"/>
            <ac:spMk id="3074" creationId="{00000000-0000-0000-0000-000000000000}"/>
          </ac:spMkLst>
        </pc:spChg>
      </pc:sldChg>
      <pc:sldChg chg="modSp">
        <pc:chgData name="Xiaofei Wang" userId="6e1836d3-2ed9-4ae5-8700-9029b71c19c7" providerId="ADAL" clId="{842E6FFA-6CE6-4CE8-AFAF-BDDE3DF862C1}" dt="2024-07-05T13:39:00.066" v="0"/>
        <pc:sldMkLst>
          <pc:docMk/>
          <pc:sldMk cId="1393596806" sldId="260"/>
        </pc:sldMkLst>
        <pc:spChg chg="mod">
          <ac:chgData name="Xiaofei Wang" userId="6e1836d3-2ed9-4ae5-8700-9029b71c19c7" providerId="ADAL" clId="{842E6FFA-6CE6-4CE8-AFAF-BDDE3DF862C1}" dt="2024-07-05T13:39:00.066" v="0"/>
          <ac:spMkLst>
            <pc:docMk/>
            <pc:sldMk cId="1393596806" sldId="260"/>
            <ac:spMk id="2" creationId="{00000000-0000-0000-0000-000000000000}"/>
          </ac:spMkLst>
        </pc:spChg>
      </pc:sldChg>
      <pc:sldChg chg="modSp">
        <pc:chgData name="Xiaofei Wang" userId="6e1836d3-2ed9-4ae5-8700-9029b71c19c7" providerId="ADAL" clId="{842E6FFA-6CE6-4CE8-AFAF-BDDE3DF862C1}" dt="2024-07-05T13:39:00.066" v="0"/>
        <pc:sldMkLst>
          <pc:docMk/>
          <pc:sldMk cId="2280172366" sldId="261"/>
        </pc:sldMkLst>
        <pc:spChg chg="mod">
          <ac:chgData name="Xiaofei Wang" userId="6e1836d3-2ed9-4ae5-8700-9029b71c19c7" providerId="ADAL" clId="{842E6FFA-6CE6-4CE8-AFAF-BDDE3DF862C1}" dt="2024-07-05T13:39:00.066" v="0"/>
          <ac:spMkLst>
            <pc:docMk/>
            <pc:sldMk cId="2280172366" sldId="261"/>
            <ac:spMk id="2" creationId="{00000000-0000-0000-0000-000000000000}"/>
          </ac:spMkLst>
        </pc:spChg>
      </pc:sldChg>
      <pc:sldChg chg="modSp">
        <pc:chgData name="Xiaofei Wang" userId="6e1836d3-2ed9-4ae5-8700-9029b71c19c7" providerId="ADAL" clId="{842E6FFA-6CE6-4CE8-AFAF-BDDE3DF862C1}" dt="2024-07-05T13:39:00.066" v="0"/>
        <pc:sldMkLst>
          <pc:docMk/>
          <pc:sldMk cId="1295285405" sldId="262"/>
        </pc:sldMkLst>
        <pc:spChg chg="mod">
          <ac:chgData name="Xiaofei Wang" userId="6e1836d3-2ed9-4ae5-8700-9029b71c19c7" providerId="ADAL" clId="{842E6FFA-6CE6-4CE8-AFAF-BDDE3DF862C1}" dt="2024-07-05T13:39:00.066" v="0"/>
          <ac:spMkLst>
            <pc:docMk/>
            <pc:sldMk cId="1295285405" sldId="262"/>
            <ac:spMk id="2" creationId="{00000000-0000-0000-0000-000000000000}"/>
          </ac:spMkLst>
        </pc:spChg>
      </pc:sldChg>
      <pc:sldChg chg="modSp">
        <pc:chgData name="Xiaofei Wang" userId="6e1836d3-2ed9-4ae5-8700-9029b71c19c7" providerId="ADAL" clId="{842E6FFA-6CE6-4CE8-AFAF-BDDE3DF862C1}" dt="2024-07-05T13:39:00.066" v="0"/>
        <pc:sldMkLst>
          <pc:docMk/>
          <pc:sldMk cId="2090664063" sldId="263"/>
        </pc:sldMkLst>
        <pc:spChg chg="mod">
          <ac:chgData name="Xiaofei Wang" userId="6e1836d3-2ed9-4ae5-8700-9029b71c19c7" providerId="ADAL" clId="{842E6FFA-6CE6-4CE8-AFAF-BDDE3DF862C1}" dt="2024-07-05T13:39:00.066" v="0"/>
          <ac:spMkLst>
            <pc:docMk/>
            <pc:sldMk cId="2090664063" sldId="263"/>
            <ac:spMk id="2" creationId="{00000000-0000-0000-0000-000000000000}"/>
          </ac:spMkLst>
        </pc:spChg>
      </pc:sldChg>
      <pc:sldChg chg="modSp">
        <pc:chgData name="Xiaofei Wang" userId="6e1836d3-2ed9-4ae5-8700-9029b71c19c7" providerId="ADAL" clId="{842E6FFA-6CE6-4CE8-AFAF-BDDE3DF862C1}" dt="2024-07-05T13:39:00.066" v="0"/>
        <pc:sldMkLst>
          <pc:docMk/>
          <pc:sldMk cId="3464650041" sldId="283"/>
        </pc:sldMkLst>
        <pc:spChg chg="mod">
          <ac:chgData name="Xiaofei Wang" userId="6e1836d3-2ed9-4ae5-8700-9029b71c19c7" providerId="ADAL" clId="{842E6FFA-6CE6-4CE8-AFAF-BDDE3DF862C1}" dt="2024-07-05T13:39:00.066" v="0"/>
          <ac:spMkLst>
            <pc:docMk/>
            <pc:sldMk cId="3464650041" sldId="283"/>
            <ac:spMk id="5" creationId="{00000000-0000-0000-0000-000000000000}"/>
          </ac:spMkLst>
        </pc:spChg>
      </pc:sldChg>
      <pc:sldChg chg="modSp">
        <pc:chgData name="Xiaofei Wang" userId="6e1836d3-2ed9-4ae5-8700-9029b71c19c7" providerId="ADAL" clId="{842E6FFA-6CE6-4CE8-AFAF-BDDE3DF862C1}" dt="2024-07-05T13:39:00.066" v="0"/>
        <pc:sldMkLst>
          <pc:docMk/>
          <pc:sldMk cId="13117183" sldId="284"/>
        </pc:sldMkLst>
        <pc:spChg chg="mod">
          <ac:chgData name="Xiaofei Wang" userId="6e1836d3-2ed9-4ae5-8700-9029b71c19c7" providerId="ADAL" clId="{842E6FFA-6CE6-4CE8-AFAF-BDDE3DF862C1}" dt="2024-07-05T13:39:00.066" v="0"/>
          <ac:spMkLst>
            <pc:docMk/>
            <pc:sldMk cId="13117183" sldId="284"/>
            <ac:spMk id="5" creationId="{00000000-0000-0000-0000-000000000000}"/>
          </ac:spMkLst>
        </pc:spChg>
      </pc:sldChg>
      <pc:sldChg chg="modSp">
        <pc:chgData name="Xiaofei Wang" userId="6e1836d3-2ed9-4ae5-8700-9029b71c19c7" providerId="ADAL" clId="{842E6FFA-6CE6-4CE8-AFAF-BDDE3DF862C1}" dt="2024-07-05T13:39:00.066" v="0"/>
        <pc:sldMkLst>
          <pc:docMk/>
          <pc:sldMk cId="193308393" sldId="287"/>
        </pc:sldMkLst>
        <pc:spChg chg="mod">
          <ac:chgData name="Xiaofei Wang" userId="6e1836d3-2ed9-4ae5-8700-9029b71c19c7" providerId="ADAL" clId="{842E6FFA-6CE6-4CE8-AFAF-BDDE3DF862C1}" dt="2024-07-05T13:39:00.066" v="0"/>
          <ac:spMkLst>
            <pc:docMk/>
            <pc:sldMk cId="193308393" sldId="287"/>
            <ac:spMk id="6" creationId="{00000000-0000-0000-0000-000000000000}"/>
          </ac:spMkLst>
        </pc:spChg>
      </pc:sldChg>
      <pc:sldChg chg="modSp">
        <pc:chgData name="Xiaofei Wang" userId="6e1836d3-2ed9-4ae5-8700-9029b71c19c7" providerId="ADAL" clId="{842E6FFA-6CE6-4CE8-AFAF-BDDE3DF862C1}" dt="2024-07-05T13:39:00.066" v="0"/>
        <pc:sldMkLst>
          <pc:docMk/>
          <pc:sldMk cId="1343705863" sldId="288"/>
        </pc:sldMkLst>
        <pc:spChg chg="mod">
          <ac:chgData name="Xiaofei Wang" userId="6e1836d3-2ed9-4ae5-8700-9029b71c19c7" providerId="ADAL" clId="{842E6FFA-6CE6-4CE8-AFAF-BDDE3DF862C1}" dt="2024-07-05T13:39:00.066" v="0"/>
          <ac:spMkLst>
            <pc:docMk/>
            <pc:sldMk cId="1343705863" sldId="288"/>
            <ac:spMk id="6" creationId="{00000000-0000-0000-0000-000000000000}"/>
          </ac:spMkLst>
        </pc:spChg>
      </pc:sldChg>
      <pc:sldChg chg="modSp">
        <pc:chgData name="Xiaofei Wang" userId="6e1836d3-2ed9-4ae5-8700-9029b71c19c7" providerId="ADAL" clId="{842E6FFA-6CE6-4CE8-AFAF-BDDE3DF862C1}" dt="2024-07-05T13:39:00.066" v="0"/>
        <pc:sldMkLst>
          <pc:docMk/>
          <pc:sldMk cId="969542746" sldId="289"/>
        </pc:sldMkLst>
        <pc:spChg chg="mod">
          <ac:chgData name="Xiaofei Wang" userId="6e1836d3-2ed9-4ae5-8700-9029b71c19c7" providerId="ADAL" clId="{842E6FFA-6CE6-4CE8-AFAF-BDDE3DF862C1}" dt="2024-07-05T13:39:00.066" v="0"/>
          <ac:spMkLst>
            <pc:docMk/>
            <pc:sldMk cId="969542746" sldId="289"/>
            <ac:spMk id="6" creationId="{00000000-0000-0000-0000-000000000000}"/>
          </ac:spMkLst>
        </pc:spChg>
      </pc:sldChg>
      <pc:sldChg chg="modSp mod">
        <pc:chgData name="Xiaofei Wang" userId="6e1836d3-2ed9-4ae5-8700-9029b71c19c7" providerId="ADAL" clId="{842E6FFA-6CE6-4CE8-AFAF-BDDE3DF862C1}" dt="2024-07-05T13:40:12.208" v="34" actId="20577"/>
        <pc:sldMkLst>
          <pc:docMk/>
          <pc:sldMk cId="0" sldId="332"/>
        </pc:sldMkLst>
        <pc:spChg chg="mod">
          <ac:chgData name="Xiaofei Wang" userId="6e1836d3-2ed9-4ae5-8700-9029b71c19c7" providerId="ADAL" clId="{842E6FFA-6CE6-4CE8-AFAF-BDDE3DF862C1}" dt="2024-07-05T13:39:00.066" v="0"/>
          <ac:spMkLst>
            <pc:docMk/>
            <pc:sldMk cId="0" sldId="332"/>
            <ac:spMk id="17409" creationId="{481163E3-3235-B93B-D977-4040786F5097}"/>
          </ac:spMkLst>
        </pc:spChg>
        <pc:spChg chg="mod">
          <ac:chgData name="Xiaofei Wang" userId="6e1836d3-2ed9-4ae5-8700-9029b71c19c7" providerId="ADAL" clId="{842E6FFA-6CE6-4CE8-AFAF-BDDE3DF862C1}" dt="2024-07-05T13:40:12.208" v="34" actId="20577"/>
          <ac:spMkLst>
            <pc:docMk/>
            <pc:sldMk cId="0" sldId="332"/>
            <ac:spMk id="17413" creationId="{C2334348-7D14-5567-9887-24899B21D490}"/>
          </ac:spMkLst>
        </pc:spChg>
      </pc:sldChg>
      <pc:sldChg chg="modSp mod">
        <pc:chgData name="Xiaofei Wang" userId="6e1836d3-2ed9-4ae5-8700-9029b71c19c7" providerId="ADAL" clId="{842E6FFA-6CE6-4CE8-AFAF-BDDE3DF862C1}" dt="2024-07-05T13:42:27.362" v="69" actId="20577"/>
        <pc:sldMkLst>
          <pc:docMk/>
          <pc:sldMk cId="0" sldId="395"/>
        </pc:sldMkLst>
        <pc:spChg chg="mod">
          <ac:chgData name="Xiaofei Wang" userId="6e1836d3-2ed9-4ae5-8700-9029b71c19c7" providerId="ADAL" clId="{842E6FFA-6CE6-4CE8-AFAF-BDDE3DF862C1}" dt="2024-07-05T13:39:00.066" v="0"/>
          <ac:spMkLst>
            <pc:docMk/>
            <pc:sldMk cId="0" sldId="395"/>
            <ac:spMk id="19462" creationId="{B8004815-DEEF-4991-9863-C4D400CADE6E}"/>
          </ac:spMkLst>
        </pc:spChg>
        <pc:spChg chg="mod">
          <ac:chgData name="Xiaofei Wang" userId="6e1836d3-2ed9-4ae5-8700-9029b71c19c7" providerId="ADAL" clId="{842E6FFA-6CE6-4CE8-AFAF-BDDE3DF862C1}" dt="2024-07-05T13:42:27.362" v="69" actId="20577"/>
          <ac:spMkLst>
            <pc:docMk/>
            <pc:sldMk cId="0" sldId="395"/>
            <ac:spMk id="19463" creationId="{014A845C-CDC6-4811-8948-EAB07A9434A5}"/>
          </ac:spMkLst>
        </pc:spChg>
      </pc:sldChg>
      <pc:sldChg chg="modSp del">
        <pc:chgData name="Xiaofei Wang" userId="6e1836d3-2ed9-4ae5-8700-9029b71c19c7" providerId="ADAL" clId="{842E6FFA-6CE6-4CE8-AFAF-BDDE3DF862C1}" dt="2024-07-05T13:41:07.245" v="43" actId="47"/>
        <pc:sldMkLst>
          <pc:docMk/>
          <pc:sldMk cId="1968720319" sldId="2366"/>
        </pc:sldMkLst>
        <pc:spChg chg="mod">
          <ac:chgData name="Xiaofei Wang" userId="6e1836d3-2ed9-4ae5-8700-9029b71c19c7" providerId="ADAL" clId="{842E6FFA-6CE6-4CE8-AFAF-BDDE3DF862C1}" dt="2024-07-05T13:39:00.066" v="0"/>
          <ac:spMkLst>
            <pc:docMk/>
            <pc:sldMk cId="1968720319" sldId="2366"/>
            <ac:spMk id="6" creationId="{00000000-0000-0000-0000-000000000000}"/>
          </ac:spMkLst>
        </pc:spChg>
      </pc:sldChg>
      <pc:sldChg chg="modSp mod">
        <pc:chgData name="Xiaofei Wang" userId="6e1836d3-2ed9-4ae5-8700-9029b71c19c7" providerId="ADAL" clId="{842E6FFA-6CE6-4CE8-AFAF-BDDE3DF862C1}" dt="2024-07-05T13:45:02.710" v="122" actId="20577"/>
        <pc:sldMkLst>
          <pc:docMk/>
          <pc:sldMk cId="412227131" sldId="2375"/>
        </pc:sldMkLst>
        <pc:spChg chg="mod">
          <ac:chgData name="Xiaofei Wang" userId="6e1836d3-2ed9-4ae5-8700-9029b71c19c7" providerId="ADAL" clId="{842E6FFA-6CE6-4CE8-AFAF-BDDE3DF862C1}" dt="2024-07-05T13:39:00.066" v="0"/>
          <ac:spMkLst>
            <pc:docMk/>
            <pc:sldMk cId="412227131" sldId="2375"/>
            <ac:spMk id="19462" creationId="{B8004815-DEEF-4991-9863-C4D400CADE6E}"/>
          </ac:spMkLst>
        </pc:spChg>
        <pc:spChg chg="mod">
          <ac:chgData name="Xiaofei Wang" userId="6e1836d3-2ed9-4ae5-8700-9029b71c19c7" providerId="ADAL" clId="{842E6FFA-6CE6-4CE8-AFAF-BDDE3DF862C1}" dt="2024-07-05T13:45:02.710" v="122" actId="20577"/>
          <ac:spMkLst>
            <pc:docMk/>
            <pc:sldMk cId="412227131" sldId="2375"/>
            <ac:spMk id="19463" creationId="{014A845C-CDC6-4811-8948-EAB07A9434A5}"/>
          </ac:spMkLst>
        </pc:spChg>
      </pc:sldChg>
      <pc:sldChg chg="modSp">
        <pc:chgData name="Xiaofei Wang" userId="6e1836d3-2ed9-4ae5-8700-9029b71c19c7" providerId="ADAL" clId="{842E6FFA-6CE6-4CE8-AFAF-BDDE3DF862C1}" dt="2024-07-05T13:39:00.066" v="0"/>
        <pc:sldMkLst>
          <pc:docMk/>
          <pc:sldMk cId="2947319002" sldId="2377"/>
        </pc:sldMkLst>
        <pc:spChg chg="mod">
          <ac:chgData name="Xiaofei Wang" userId="6e1836d3-2ed9-4ae5-8700-9029b71c19c7" providerId="ADAL" clId="{842E6FFA-6CE6-4CE8-AFAF-BDDE3DF862C1}" dt="2024-07-05T13:39:00.066" v="0"/>
          <ac:spMkLst>
            <pc:docMk/>
            <pc:sldMk cId="2947319002" sldId="2377"/>
            <ac:spMk id="6" creationId="{00000000-0000-0000-0000-000000000000}"/>
          </ac:spMkLst>
        </pc:spChg>
      </pc:sldChg>
      <pc:sldChg chg="modSp mod">
        <pc:chgData name="Xiaofei Wang" userId="6e1836d3-2ed9-4ae5-8700-9029b71c19c7" providerId="ADAL" clId="{842E6FFA-6CE6-4CE8-AFAF-BDDE3DF862C1}" dt="2024-07-05T13:44:43.702" v="112" actId="113"/>
        <pc:sldMkLst>
          <pc:docMk/>
          <pc:sldMk cId="1855693234" sldId="2378"/>
        </pc:sldMkLst>
        <pc:spChg chg="mod">
          <ac:chgData name="Xiaofei Wang" userId="6e1836d3-2ed9-4ae5-8700-9029b71c19c7" providerId="ADAL" clId="{842E6FFA-6CE6-4CE8-AFAF-BDDE3DF862C1}" dt="2024-07-05T13:44:43.702" v="112" actId="113"/>
          <ac:spMkLst>
            <pc:docMk/>
            <pc:sldMk cId="1855693234" sldId="2378"/>
            <ac:spMk id="3" creationId="{00000000-0000-0000-0000-000000000000}"/>
          </ac:spMkLst>
        </pc:spChg>
        <pc:spChg chg="mod">
          <ac:chgData name="Xiaofei Wang" userId="6e1836d3-2ed9-4ae5-8700-9029b71c19c7" providerId="ADAL" clId="{842E6FFA-6CE6-4CE8-AFAF-BDDE3DF862C1}" dt="2024-07-05T13:39:00.066" v="0"/>
          <ac:spMkLst>
            <pc:docMk/>
            <pc:sldMk cId="1855693234" sldId="2378"/>
            <ac:spMk id="6" creationId="{00000000-0000-0000-0000-000000000000}"/>
          </ac:spMkLst>
        </pc:spChg>
      </pc:sldChg>
      <pc:sldChg chg="modSp add mod">
        <pc:chgData name="Xiaofei Wang" userId="6e1836d3-2ed9-4ae5-8700-9029b71c19c7" providerId="ADAL" clId="{842E6FFA-6CE6-4CE8-AFAF-BDDE3DF862C1}" dt="2024-07-05T13:41:16.480" v="56" actId="20577"/>
        <pc:sldMkLst>
          <pc:docMk/>
          <pc:sldMk cId="1855291364" sldId="2379"/>
        </pc:sldMkLst>
        <pc:spChg chg="mod">
          <ac:chgData name="Xiaofei Wang" userId="6e1836d3-2ed9-4ae5-8700-9029b71c19c7" providerId="ADAL" clId="{842E6FFA-6CE6-4CE8-AFAF-BDDE3DF862C1}" dt="2024-07-05T13:41:16.480" v="56" actId="20577"/>
          <ac:spMkLst>
            <pc:docMk/>
            <pc:sldMk cId="1855291364" sldId="2379"/>
            <ac:spMk id="6" creationId="{00000000-0000-0000-0000-000000000000}"/>
          </ac:spMkLst>
        </pc:spChg>
      </pc:sldChg>
      <pc:sldChg chg="modSp add mod">
        <pc:chgData name="Xiaofei Wang" userId="6e1836d3-2ed9-4ae5-8700-9029b71c19c7" providerId="ADAL" clId="{842E6FFA-6CE6-4CE8-AFAF-BDDE3DF862C1}" dt="2024-07-05T14:03:20.022" v="282" actId="20577"/>
        <pc:sldMkLst>
          <pc:docMk/>
          <pc:sldMk cId="0" sldId="2380"/>
        </pc:sldMkLst>
        <pc:spChg chg="mod">
          <ac:chgData name="Xiaofei Wang" userId="6e1836d3-2ed9-4ae5-8700-9029b71c19c7" providerId="ADAL" clId="{842E6FFA-6CE6-4CE8-AFAF-BDDE3DF862C1}" dt="2024-07-05T14:03:20.022" v="282" actId="20577"/>
          <ac:spMkLst>
            <pc:docMk/>
            <pc:sldMk cId="0" sldId="2380"/>
            <ac:spMk id="2" creationId="{92B43621-837E-8D47-9CDC-89DF0A853A44}"/>
          </ac:spMkLst>
        </pc:spChg>
        <pc:spChg chg="mod">
          <ac:chgData name="Xiaofei Wang" userId="6e1836d3-2ed9-4ae5-8700-9029b71c19c7" providerId="ADAL" clId="{842E6FFA-6CE6-4CE8-AFAF-BDDE3DF862C1}" dt="2024-07-05T14:03:11.431" v="275" actId="13926"/>
          <ac:spMkLst>
            <pc:docMk/>
            <pc:sldMk cId="0" sldId="2380"/>
            <ac:spMk id="4" creationId="{69CC6D9C-231E-4010-9950-661F4D83FA2C}"/>
          </ac:spMkLst>
        </pc:spChg>
      </pc:sldChg>
      <pc:sldMasterChg chg="modSp modSldLayout">
        <pc:chgData name="Xiaofei Wang" userId="6e1836d3-2ed9-4ae5-8700-9029b71c19c7" providerId="ADAL" clId="{842E6FFA-6CE6-4CE8-AFAF-BDDE3DF862C1}" dt="2024-07-05T13:39:56.251" v="18"/>
        <pc:sldMasterMkLst>
          <pc:docMk/>
          <pc:sldMasterMk cId="0" sldId="2147483648"/>
        </pc:sldMasterMkLst>
        <pc:spChg chg="mod">
          <ac:chgData name="Xiaofei Wang" userId="6e1836d3-2ed9-4ae5-8700-9029b71c19c7" providerId="ADAL" clId="{842E6FFA-6CE6-4CE8-AFAF-BDDE3DF862C1}" dt="2024-07-05T13:39:56.251" v="18"/>
          <ac:spMkLst>
            <pc:docMk/>
            <pc:sldMasterMk cId="0" sldId="2147483648"/>
            <ac:spMk id="10" creationId="{00000000-0000-0000-0000-000000000000}"/>
          </ac:spMkLst>
        </pc:spChg>
        <pc:spChg chg="mod">
          <ac:chgData name="Xiaofei Wang" userId="6e1836d3-2ed9-4ae5-8700-9029b71c19c7" providerId="ADAL" clId="{842E6FFA-6CE6-4CE8-AFAF-BDDE3DF862C1}" dt="2024-07-05T13:39:00.066" v="0"/>
          <ac:spMkLst>
            <pc:docMk/>
            <pc:sldMasterMk cId="0" sldId="2147483648"/>
            <ac:spMk id="1027" creationId="{00000000-0000-0000-0000-000000000000}"/>
          </ac:spMkLst>
        </pc:spChg>
        <pc:sldLayoutChg chg="modSp">
          <pc:chgData name="Xiaofei Wang" userId="6e1836d3-2ed9-4ae5-8700-9029b71c19c7" providerId="ADAL" clId="{842E6FFA-6CE6-4CE8-AFAF-BDDE3DF862C1}" dt="2024-07-05T13:39:00.066" v="0"/>
          <pc:sldLayoutMkLst>
            <pc:docMk/>
            <pc:sldMasterMk cId="0" sldId="2147483648"/>
            <pc:sldLayoutMk cId="0" sldId="2147483649"/>
          </pc:sldLayoutMkLst>
          <pc:spChg chg="mod">
            <ac:chgData name="Xiaofei Wang" userId="6e1836d3-2ed9-4ae5-8700-9029b71c19c7" providerId="ADAL" clId="{842E6FFA-6CE6-4CE8-AFAF-BDDE3DF862C1}" dt="2024-07-05T13:39:00.066"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0"/>
          </pc:sldLayoutMkLst>
          <pc:spChg chg="mod">
            <ac:chgData name="Xiaofei Wang" userId="6e1836d3-2ed9-4ae5-8700-9029b71c19c7" providerId="ADAL" clId="{842E6FFA-6CE6-4CE8-AFAF-BDDE3DF862C1}" dt="2024-07-05T13:39:00.066"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1"/>
          </pc:sldLayoutMkLst>
          <pc:spChg chg="mod">
            <ac:chgData name="Xiaofei Wang" userId="6e1836d3-2ed9-4ae5-8700-9029b71c19c7" providerId="ADAL" clId="{842E6FFA-6CE6-4CE8-AFAF-BDDE3DF862C1}" dt="2024-07-05T13:39:00.066"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2"/>
          </pc:sldLayoutMkLst>
          <pc:spChg chg="mod">
            <ac:chgData name="Xiaofei Wang" userId="6e1836d3-2ed9-4ae5-8700-9029b71c19c7" providerId="ADAL" clId="{842E6FFA-6CE6-4CE8-AFAF-BDDE3DF862C1}" dt="2024-07-05T13:39:00.066"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3"/>
          </pc:sldLayoutMkLst>
          <pc:spChg chg="mod">
            <ac:chgData name="Xiaofei Wang" userId="6e1836d3-2ed9-4ae5-8700-9029b71c19c7" providerId="ADAL" clId="{842E6FFA-6CE6-4CE8-AFAF-BDDE3DF862C1}" dt="2024-07-05T13:39:00.066"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4"/>
          </pc:sldLayoutMkLst>
          <pc:spChg chg="mod">
            <ac:chgData name="Xiaofei Wang" userId="6e1836d3-2ed9-4ae5-8700-9029b71c19c7" providerId="ADAL" clId="{842E6FFA-6CE6-4CE8-AFAF-BDDE3DF862C1}" dt="2024-07-05T13:39:00.066"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5"/>
          </pc:sldLayoutMkLst>
          <pc:spChg chg="mod">
            <ac:chgData name="Xiaofei Wang" userId="6e1836d3-2ed9-4ae5-8700-9029b71c19c7" providerId="ADAL" clId="{842E6FFA-6CE6-4CE8-AFAF-BDDE3DF862C1}" dt="2024-07-05T13:39:00.066"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8"/>
          </pc:sldLayoutMkLst>
          <pc:spChg chg="mod">
            <ac:chgData name="Xiaofei Wang" userId="6e1836d3-2ed9-4ae5-8700-9029b71c19c7" providerId="ADAL" clId="{842E6FFA-6CE6-4CE8-AFAF-BDDE3DF862C1}" dt="2024-07-05T13:39:00.066"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842E6FFA-6CE6-4CE8-AFAF-BDDE3DF862C1}" dt="2024-07-05T13:39:00.066" v="0"/>
          <pc:sldLayoutMkLst>
            <pc:docMk/>
            <pc:sldMasterMk cId="0" sldId="2147483648"/>
            <pc:sldLayoutMk cId="0" sldId="2147483659"/>
          </pc:sldLayoutMkLst>
          <pc:spChg chg="mod">
            <ac:chgData name="Xiaofei Wang" userId="6e1836d3-2ed9-4ae5-8700-9029b71c19c7" providerId="ADAL" clId="{842E6FFA-6CE6-4CE8-AFAF-BDDE3DF862C1}" dt="2024-07-05T13:39:00.066"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p:spPr>
        <p:txBody>
          <a:bodyPr/>
          <a:lstStyle/>
          <a:p>
            <a:endParaRPr lang="en-US" dirty="0">
              <a:latin typeface="Times New Roman" charset="0"/>
            </a:endParaRPr>
          </a:p>
        </p:txBody>
      </p:sp>
      <p:sp>
        <p:nvSpPr>
          <p:cNvPr id="11268" name="Header Placeholder 3"/>
          <p:cNvSpPr>
            <a:spLocks noGrp="1"/>
          </p:cNvSpPr>
          <p:nvPr>
            <p:ph type="hdr" sz="quarter"/>
          </p:nvPr>
        </p:nvSpPr>
        <p:spPr>
          <a:noFill/>
        </p:spPr>
        <p:txBody>
          <a:bodyPr/>
          <a:lstStyle/>
          <a:p>
            <a:r>
              <a:rPr lang="en-US" dirty="0">
                <a:latin typeface="Times New Roman" charset="0"/>
              </a:rPr>
              <a:t>doc.: IEEE 802.11-yy/xxxxr0</a:t>
            </a:r>
          </a:p>
        </p:txBody>
      </p:sp>
      <p:sp>
        <p:nvSpPr>
          <p:cNvPr id="11269" name="Date Placeholder 4"/>
          <p:cNvSpPr>
            <a:spLocks noGrp="1"/>
          </p:cNvSpPr>
          <p:nvPr>
            <p:ph type="dt" sz="quarter" idx="1"/>
          </p:nvPr>
        </p:nvSpPr>
        <p:spPr>
          <a:noFill/>
        </p:spPr>
        <p:txBody>
          <a:bodyPr/>
          <a:lstStyle/>
          <a:p>
            <a:r>
              <a:rPr lang="en-US" dirty="0">
                <a:latin typeface="Times New Roman" charset="0"/>
              </a:rPr>
              <a:t>Month Year</a:t>
            </a:r>
          </a:p>
        </p:txBody>
      </p:sp>
      <p:sp>
        <p:nvSpPr>
          <p:cNvPr id="11270" name="Footer Placeholder 5"/>
          <p:cNvSpPr>
            <a:spLocks noGrp="1"/>
          </p:cNvSpPr>
          <p:nvPr>
            <p:ph type="ftr" sz="quarter" idx="4"/>
          </p:nvPr>
        </p:nvSpPr>
        <p:spPr>
          <a:noFill/>
        </p:spPr>
        <p:txBody>
          <a:bodyPr/>
          <a:lstStyle/>
          <a:p>
            <a:pPr lvl="4"/>
            <a:r>
              <a:rPr lang="en-US" dirty="0">
                <a:latin typeface="Times New Roman" charset="0"/>
              </a:rPr>
              <a:t>Osama Aboul-Magd (Samsung)</a:t>
            </a:r>
          </a:p>
        </p:txBody>
      </p:sp>
      <p:sp>
        <p:nvSpPr>
          <p:cNvPr id="11271" name="Slide Number Placeholder 6"/>
          <p:cNvSpPr>
            <a:spLocks noGrp="1"/>
          </p:cNvSpPr>
          <p:nvPr>
            <p:ph type="sldNum" sz="quarter" idx="5"/>
          </p:nvPr>
        </p:nvSpPr>
        <p:spPr>
          <a:noFill/>
        </p:spPr>
        <p:txBody>
          <a:bodyPr/>
          <a:lstStyle/>
          <a:p>
            <a:r>
              <a:rPr lang="en-US" dirty="0">
                <a:latin typeface="Times New Roman" charset="0"/>
              </a:rPr>
              <a:t>Page </a:t>
            </a:r>
            <a:fld id="{484108AB-0851-459B-AB7B-943A8BD15352}" type="slidenum">
              <a:rPr lang="en-US" smtClean="0">
                <a:latin typeface="Times New Roman" charset="0"/>
              </a:rPr>
              <a:pPr/>
              <a:t>17</a:t>
            </a:fld>
            <a:endParaRPr lang="en-US" dirty="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2024</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dirty="0"/>
              <a:t>Xiaofei Wang (InterDigital)</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dirty="0"/>
              <a:t>Slide </a:t>
            </a:r>
            <a:fld id="{C0237118-83BD-4B23-982E-CD5E6FF86FA7}" type="slidenum">
              <a:rPr lang="en-US" smtClean="0"/>
              <a:pPr>
                <a:defRPr/>
              </a:pPr>
              <a:t>‹#›</a:t>
            </a:fld>
            <a:endParaRPr lang="en-US" dirty="0"/>
          </a:p>
        </p:txBody>
      </p:sp>
    </p:spTree>
    <p:extLst>
      <p:ext uri="{BB962C8B-B14F-4D97-AF65-F5344CB8AC3E}">
        <p14:creationId xmlns:p14="http://schemas.microsoft.com/office/powerpoint/2010/main" val="12978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02966"/>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SC July 2024 Montreal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2024-07-11</a:t>
            </a:r>
          </a:p>
        </p:txBody>
      </p:sp>
      <p:sp>
        <p:nvSpPr>
          <p:cNvPr id="6" name="Date Placeholder 3"/>
          <p:cNvSpPr>
            <a:spLocks noGrp="1"/>
          </p:cNvSpPr>
          <p:nvPr>
            <p:ph type="dt" idx="10"/>
          </p:nvPr>
        </p:nvSpPr>
        <p:spPr/>
        <p:txBody>
          <a:bodyPr/>
          <a:lstStyle/>
          <a:p>
            <a:r>
              <a:rPr lang="en-US" dirty="0"/>
              <a:t>July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altLang="en-US" dirty="0"/>
          </a:p>
          <a:p>
            <a:r>
              <a:rPr lang="en-US" altLang="en-US" dirty="0"/>
              <a:t>For attendees on Webex, please mute when </a:t>
            </a:r>
            <a:r>
              <a:rPr lang="en-US" altLang="en-US"/>
              <a:t>not speaking.</a:t>
            </a:r>
            <a:endParaRPr lang="en-US" alt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14, 2024 PM 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p>
          <a:p>
            <a:pPr marL="114300" marR="0" indent="0">
              <a:spcBef>
                <a:spcPts val="0"/>
              </a:spcBef>
              <a:spcAft>
                <a:spcPts val="0"/>
              </a:spcAft>
            </a:pP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800" b="1" dirty="0">
                <a:latin typeface="Verdana" panose="020B0604030504040204" pitchFamily="34" charset="0"/>
              </a:rPr>
              <a:t>11-24/1091r0</a:t>
            </a:r>
            <a:r>
              <a:rPr lang="en-GB" sz="2800" b="0" dirty="0">
                <a:latin typeface="Verdana" panose="020B0604030504040204" pitchFamily="34" charset="0"/>
              </a:rPr>
              <a:t> </a:t>
            </a:r>
            <a:r>
              <a:rPr lang="en-US" sz="2800" b="0" i="0" dirty="0">
                <a:solidFill>
                  <a:srgbClr val="000000"/>
                </a:solidFill>
                <a:effectLst/>
                <a:highlight>
                  <a:srgbClr val="FFFFFF"/>
                </a:highlight>
                <a:latin typeface="Verdana" panose="020B0604030504040204" pitchFamily="34" charset="0"/>
              </a:rPr>
              <a:t>ML-aided CSI Quantization and Its Application to Smooth Beamforming, </a:t>
            </a:r>
            <a:r>
              <a:rPr lang="en-US" sz="2800" b="0" dirty="0">
                <a:latin typeface="Verdana" panose="020B0604030504040204" pitchFamily="34" charset="0"/>
              </a:rPr>
              <a:t>Eunsung </a:t>
            </a:r>
            <a:r>
              <a:rPr lang="en-US" sz="2800" b="0" dirty="0" err="1">
                <a:latin typeface="Verdana" panose="020B0604030504040204" pitchFamily="34" charset="0"/>
              </a:rPr>
              <a:t>Joen</a:t>
            </a:r>
            <a:r>
              <a:rPr lang="en-US" sz="2800" b="0" dirty="0">
                <a:latin typeface="Verdana" panose="020B0604030504040204" pitchFamily="34" charset="0"/>
              </a:rPr>
              <a:t> (Samsung)</a:t>
            </a:r>
            <a:endParaRPr lang="en-GB" sz="2800" b="0" dirty="0">
              <a:latin typeface="Verdana" panose="020B0604030504040204" pitchFamily="34" charset="0"/>
            </a:endParaRPr>
          </a:p>
          <a:p>
            <a:pPr marL="571500" lvl="1" indent="0">
              <a:spcBef>
                <a:spcPts val="0"/>
              </a:spcBef>
              <a:spcAft>
                <a:spcPts val="0"/>
              </a:spcAft>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Adjourn</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C6D9C-231E-4010-9950-661F4D83FA2C}"/>
              </a:ext>
            </a:extLst>
          </p:cNvPr>
          <p:cNvSpPr>
            <a:spLocks noGrp="1"/>
          </p:cNvSpPr>
          <p:nvPr>
            <p:ph idx="1"/>
          </p:nvPr>
        </p:nvSpPr>
        <p:spPr/>
        <p:txBody>
          <a:bodyPr/>
          <a:lstStyle/>
          <a:p>
            <a:pPr>
              <a:lnSpc>
                <a:spcPct val="90000"/>
              </a:lnSpc>
            </a:pPr>
            <a:r>
              <a:rPr lang="en-US" kern="0" dirty="0"/>
              <a:t>No teleconference planned</a:t>
            </a:r>
          </a:p>
          <a:p>
            <a:pPr>
              <a:lnSpc>
                <a:spcPct val="90000"/>
              </a:lnSpc>
            </a:pPr>
            <a:endParaRPr lang="en-US" dirty="0"/>
          </a:p>
          <a:p>
            <a:pPr>
              <a:lnSpc>
                <a:spcPct val="90000"/>
              </a:lnSpc>
            </a:pPr>
            <a:r>
              <a:rPr lang="en-US" dirty="0"/>
              <a:t>T</a:t>
            </a:r>
            <a:r>
              <a:rPr lang="en-US" kern="0" dirty="0"/>
              <a:t>echnical presentations</a:t>
            </a:r>
          </a:p>
          <a:p>
            <a:pPr lvl="1">
              <a:lnSpc>
                <a:spcPct val="90000"/>
              </a:lnSpc>
            </a:pPr>
            <a:r>
              <a:rPr lang="en-US" dirty="0"/>
              <a:t>Additional results, exploration and feasibility for existing use cases</a:t>
            </a:r>
          </a:p>
          <a:p>
            <a:pPr lvl="1">
              <a:lnSpc>
                <a:spcPct val="90000"/>
              </a:lnSpc>
            </a:pPr>
            <a:endParaRPr lang="en-US" dirty="0"/>
          </a:p>
          <a:p>
            <a:pPr lvl="1">
              <a:lnSpc>
                <a:spcPct val="90000"/>
              </a:lnSpc>
            </a:pPr>
            <a:r>
              <a:rPr lang="en-US" dirty="0"/>
              <a:t>Additional AIML use cases</a:t>
            </a:r>
          </a:p>
          <a:p>
            <a:pPr lvl="1">
              <a:lnSpc>
                <a:spcPct val="90000"/>
              </a:lnSpc>
            </a:pPr>
            <a:endParaRPr lang="en-US" dirty="0"/>
          </a:p>
          <a:p>
            <a:pPr lvl="1">
              <a:lnSpc>
                <a:spcPct val="90000"/>
              </a:lnSpc>
            </a:pPr>
            <a:r>
              <a:rPr lang="en-US" dirty="0"/>
              <a:t>Technical report drafts</a:t>
            </a:r>
          </a:p>
          <a:p>
            <a:pPr lvl="1">
              <a:lnSpc>
                <a:spcPct val="90000"/>
              </a:lnSpc>
            </a:pPr>
            <a:endParaRPr lang="en-US" dirty="0"/>
          </a:p>
          <a:p>
            <a:pPr>
              <a:lnSpc>
                <a:spcPct val="90000"/>
              </a:lnSpc>
            </a:pPr>
            <a:r>
              <a:rPr lang="en-US" dirty="0"/>
              <a:t>Call for presentations</a:t>
            </a:r>
          </a:p>
          <a:p>
            <a:pPr lvl="1">
              <a:lnSpc>
                <a:spcPct val="90000"/>
              </a:lnSpc>
            </a:pPr>
            <a:r>
              <a:rPr lang="en-US" dirty="0"/>
              <a:t>Please let me know of the title, DCN, author and affiliation by </a:t>
            </a:r>
            <a:r>
              <a:rPr lang="en-US" dirty="0" err="1">
                <a:highlight>
                  <a:srgbClr val="FFFF00"/>
                </a:highlight>
              </a:rPr>
              <a:t>CoB</a:t>
            </a:r>
            <a:r>
              <a:rPr lang="en-US" dirty="0">
                <a:highlight>
                  <a:srgbClr val="FFFF00"/>
                </a:highlight>
              </a:rPr>
              <a:t> of Thursday Sept 5</a:t>
            </a:r>
            <a:r>
              <a:rPr lang="en-US" baseline="30000" dirty="0">
                <a:highlight>
                  <a:srgbClr val="FFFF00"/>
                </a:highlight>
              </a:rPr>
              <a:t>th</a:t>
            </a:r>
            <a:r>
              <a:rPr lang="en-US" dirty="0"/>
              <a:t>. </a:t>
            </a:r>
          </a:p>
          <a:p>
            <a:pPr lvl="1">
              <a:lnSpc>
                <a:spcPct val="90000"/>
              </a:lnSpc>
            </a:pPr>
            <a:endParaRPr lang="en-US" dirty="0"/>
          </a:p>
          <a:p>
            <a:pPr>
              <a:lnSpc>
                <a:spcPct val="90000"/>
              </a:lnSpc>
            </a:pPr>
            <a:endParaRPr lang="en-US" dirty="0"/>
          </a:p>
          <a:p>
            <a:pPr marL="457200" lvl="1" indent="0">
              <a:lnSpc>
                <a:spcPct val="90000"/>
              </a:lnSpc>
              <a:buNone/>
            </a:pPr>
            <a:endParaRPr lang="en-US" kern="0" dirty="0"/>
          </a:p>
        </p:txBody>
      </p:sp>
      <p:sp>
        <p:nvSpPr>
          <p:cNvPr id="5125" name="Rectangle 2"/>
          <p:cNvSpPr>
            <a:spLocks noGrp="1" noChangeArrowheads="1"/>
          </p:cNvSpPr>
          <p:nvPr>
            <p:ph type="title"/>
          </p:nvPr>
        </p:nvSpPr>
        <p:spPr/>
        <p:txBody>
          <a:bodyPr/>
          <a:lstStyle/>
          <a:p>
            <a:r>
              <a:rPr lang="en-US" dirty="0"/>
              <a:t>Plans for September 2024</a:t>
            </a:r>
          </a:p>
        </p:txBody>
      </p:sp>
      <p:sp>
        <p:nvSpPr>
          <p:cNvPr id="2" name="Date Placeholder 1">
            <a:extLst>
              <a:ext uri="{FF2B5EF4-FFF2-40B4-BE49-F238E27FC236}">
                <a16:creationId xmlns:a16="http://schemas.microsoft.com/office/drawing/2014/main" id="{92B43621-837E-8D47-9CDC-89DF0A853A44}"/>
              </a:ext>
            </a:extLst>
          </p:cNvPr>
          <p:cNvSpPr>
            <a:spLocks noGrp="1"/>
          </p:cNvSpPr>
          <p:nvPr>
            <p:ph type="dt" sz="half" idx="10"/>
          </p:nvPr>
        </p:nvSpPr>
        <p:spPr>
          <a:xfrm>
            <a:off x="929217" y="332601"/>
            <a:ext cx="968214" cy="276999"/>
          </a:xfrm>
        </p:spPr>
        <p:txBody>
          <a:bodyPr/>
          <a:lstStyle/>
          <a:p>
            <a:pPr>
              <a:defRPr/>
            </a:pPr>
            <a:r>
              <a:rPr lang="en-US" dirty="0"/>
              <a:t>July 2024</a:t>
            </a:r>
          </a:p>
        </p:txBody>
      </p:sp>
      <p:sp>
        <p:nvSpPr>
          <p:cNvPr id="5123" name="Footer Placeholder 4"/>
          <p:cNvSpPr>
            <a:spLocks noGrp="1"/>
          </p:cNvSpPr>
          <p:nvPr>
            <p:ph type="ftr" sz="quarter" idx="11"/>
          </p:nvPr>
        </p:nvSpPr>
        <p:spPr>
          <a:xfrm>
            <a:off x="9816150" y="6475413"/>
            <a:ext cx="1575751" cy="169277"/>
          </a:xfrm>
          <a:noFill/>
        </p:spPr>
        <p:txBody>
          <a:bodyPr/>
          <a:lstStyle/>
          <a:p>
            <a:r>
              <a:rPr lang="en-US" sz="1100" dirty="0">
                <a:latin typeface="Times New Roman" charset="0"/>
              </a:rPr>
              <a:t>Xiaofei Wang (InterDigital)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SC (Standing Committee) for the July 2024 Montreal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457200" indent="-457200">
              <a:buFont typeface="Arial" panose="020B0604020202020204" pitchFamily="34" charset="0"/>
              <a:buChar char="•"/>
              <a:defRPr/>
            </a:pPr>
            <a:r>
              <a:rPr lang="en-GB" altLang="en-US" dirty="0"/>
              <a:t>Officers confirmation</a:t>
            </a:r>
          </a:p>
          <a:p>
            <a:pPr marL="514350" indent="-457200">
              <a:buFont typeface="Arial" panose="020B0604020202020204" pitchFamily="34" charset="0"/>
              <a:buChar char="•"/>
              <a:defRPr/>
            </a:pPr>
            <a:r>
              <a:rPr lang="en-GB" altLang="en-US" dirty="0"/>
              <a:t>Meeting slot</a:t>
            </a:r>
          </a:p>
          <a:p>
            <a:pPr marL="800100" lvl="1" indent="-342900">
              <a:spcBef>
                <a:spcPts val="300"/>
              </a:spcBef>
              <a:buFont typeface="Arial" panose="020B0604020202020204" pitchFamily="34" charset="0"/>
              <a:buChar char="•"/>
            </a:pPr>
            <a:r>
              <a:rPr lang="en-US" altLang="en-US" sz="1800" dirty="0"/>
              <a:t>1 slot: </a:t>
            </a:r>
          </a:p>
          <a:p>
            <a:pPr marL="1200150" lvl="2" indent="-342900">
              <a:spcBef>
                <a:spcPts val="300"/>
              </a:spcBef>
              <a:buFont typeface="Arial" panose="020B0604020202020204" pitchFamily="34" charset="0"/>
              <a:buChar char="•"/>
            </a:pPr>
            <a:r>
              <a:rPr lang="en-US" altLang="en-US" sz="1400" dirty="0"/>
              <a:t>Tuesday July 16: 	</a:t>
            </a:r>
            <a:r>
              <a:rPr lang="en-US" altLang="en-US" sz="1400" b="1" dirty="0"/>
              <a:t>AM2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endParaRPr lang="en-GB" dirty="0">
              <a:latin typeface="Verdana" panose="020B0604030504040204" pitchFamily="34" charset="0"/>
            </a:endParaRPr>
          </a:p>
          <a:p>
            <a:pPr marL="457200">
              <a:spcBef>
                <a:spcPts val="0"/>
              </a:spcBef>
              <a:spcAft>
                <a:spcPts val="0"/>
              </a:spcAft>
              <a:buFont typeface="Arial" panose="020B0604020202020204" pitchFamily="34" charset="0"/>
              <a:buChar char="•"/>
            </a:pPr>
            <a:r>
              <a:rPr lang="en-GB" dirty="0">
                <a:latin typeface="Verdana" panose="020B0604030504040204" pitchFamily="34" charset="0"/>
              </a:rPr>
              <a:t>11-24/1091r0</a:t>
            </a:r>
            <a:r>
              <a:rPr lang="en-GB" b="0" dirty="0">
                <a:latin typeface="Verdana" panose="020B0604030504040204" pitchFamily="34" charset="0"/>
              </a:rPr>
              <a:t> </a:t>
            </a:r>
            <a:r>
              <a:rPr lang="en-US" b="0" i="0" dirty="0">
                <a:solidFill>
                  <a:srgbClr val="000000"/>
                </a:solidFill>
                <a:effectLst/>
                <a:highlight>
                  <a:srgbClr val="FFFFFF"/>
                </a:highlight>
                <a:latin typeface="Verdana" panose="020B0604030504040204" pitchFamily="34" charset="0"/>
              </a:rPr>
              <a:t>ML-aided CSI Quantization and Its Application to Smooth Beamforming, </a:t>
            </a:r>
            <a:r>
              <a:rPr lang="en-US" b="0" dirty="0">
                <a:latin typeface="Verdana" panose="020B0604030504040204" pitchFamily="34" charset="0"/>
              </a:rPr>
              <a:t>Eunsung </a:t>
            </a:r>
            <a:r>
              <a:rPr lang="en-US" b="0" dirty="0" err="1">
                <a:latin typeface="Verdana" panose="020B0604030504040204" pitchFamily="34" charset="0"/>
              </a:rPr>
              <a:t>Joen</a:t>
            </a:r>
            <a:r>
              <a:rPr lang="en-US" b="0" dirty="0">
                <a:latin typeface="Verdana" panose="020B0604030504040204" pitchFamily="34" charset="0"/>
              </a:rPr>
              <a:t> (Samsung)</a:t>
            </a:r>
            <a:endParaRPr lang="en-GB" b="0" dirty="0">
              <a:latin typeface="Verdana" panose="020B0604030504040204" pitchFamily="34"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738017A4-ADF5-3AC5-6AAF-1A9073E4C8C7}"/>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5" name="TextBox 4">
            <a:extLst>
              <a:ext uri="{FF2B5EF4-FFF2-40B4-BE49-F238E27FC236}">
                <a16:creationId xmlns:a16="http://schemas.microsoft.com/office/drawing/2014/main" id="{405658E4-D2A2-F511-5529-D19492DB58D8}"/>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7" name="TextBox 6">
            <a:extLst>
              <a:ext uri="{FF2B5EF4-FFF2-40B4-BE49-F238E27FC236}">
                <a16:creationId xmlns:a16="http://schemas.microsoft.com/office/drawing/2014/main" id="{06DCF10D-F7BD-6687-E477-73E165826DAC}"/>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https://cvent.me/dkO9BB</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55291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12121</TotalTime>
  <Words>1873</Words>
  <Application>Microsoft Office PowerPoint</Application>
  <PresentationFormat>Widescreen</PresentationFormat>
  <Paragraphs>218</Paragraphs>
  <Slides>17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SC July 2024 Montreal Plenary Agenda</vt:lpstr>
      <vt:lpstr>Abstract</vt:lpstr>
      <vt:lpstr>PowerPoint Presentation</vt:lpstr>
      <vt:lpstr>PowerPoint Presentation</vt:lpstr>
      <vt:lpstr>Registration for the July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Tuesday May 14, 2024 PM 2</vt:lpstr>
      <vt:lpstr>Plans for September 2024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2024-07-05T14:03:20Z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MSIP_Label_4d2f777e-4347-4fc6-823a-b44ab313546a_Enabled">
    <vt:lpwstr>true</vt:lpwstr>
  </property>
  <property fmtid="{D5CDD505-2E9C-101B-9397-08002B2CF9AE}" pid="9" name="MSIP_Label_4d2f777e-4347-4fc6-823a-b44ab313546a_SetDate">
    <vt:lpwstr>2024-07-05T13:39:08Z</vt:lpwstr>
  </property>
  <property fmtid="{D5CDD505-2E9C-101B-9397-08002B2CF9AE}" pid="10" name="MSIP_Label_4d2f777e-4347-4fc6-823a-b44ab313546a_Method">
    <vt:lpwstr>Standard</vt:lpwstr>
  </property>
  <property fmtid="{D5CDD505-2E9C-101B-9397-08002B2CF9AE}" pid="11" name="MSIP_Label_4d2f777e-4347-4fc6-823a-b44ab313546a_Name">
    <vt:lpwstr>Non-Public</vt:lpwstr>
  </property>
  <property fmtid="{D5CDD505-2E9C-101B-9397-08002B2CF9AE}" pid="12" name="MSIP_Label_4d2f777e-4347-4fc6-823a-b44ab313546a_SiteId">
    <vt:lpwstr>e351b779-f6d5-4e50-8568-80e922d180ae</vt:lpwstr>
  </property>
  <property fmtid="{D5CDD505-2E9C-101B-9397-08002B2CF9AE}" pid="13" name="MSIP_Label_4d2f777e-4347-4fc6-823a-b44ab313546a_ActionId">
    <vt:lpwstr>4d3e04d0-4b1a-41b0-8868-606f804b703b</vt:lpwstr>
  </property>
  <property fmtid="{D5CDD505-2E9C-101B-9397-08002B2CF9AE}" pid="14" name="MSIP_Label_4d2f777e-4347-4fc6-823a-b44ab313546a_ContentBits">
    <vt:lpwstr>0</vt:lpwstr>
  </property>
</Properties>
</file>