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4164</TotalTime>
  <Words>834</Words>
  <Application>Microsoft Office PowerPoint</Application>
  <PresentationFormat>Widescreen</PresentationFormat>
  <Paragraphs>102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Unicode MS</vt:lpstr>
      <vt:lpstr>Times New Roman</vt:lpstr>
      <vt:lpstr>Office</vt:lpstr>
      <vt:lpstr>Document</vt:lpstr>
      <vt:lpstr>Enhanced Light Communications (ELC) Underwater Interoperability and Backwards Compatibility</vt:lpstr>
      <vt:lpstr>The Underwater Optical Channel</vt:lpstr>
      <vt:lpstr>Underwater LiFi Operation</vt:lpstr>
      <vt:lpstr>Interoperability</vt:lpstr>
      <vt:lpstr>Backwards Compatibility</vt:lpstr>
      <vt:lpstr>Argument Against Backwards Compatibility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 Videv</dc:creator>
  <cp:lastModifiedBy>Nikola Serafimovski</cp:lastModifiedBy>
  <cp:revision>11</cp:revision>
  <dcterms:created xsi:type="dcterms:W3CDTF">2024-10-11T15:06:04Z</dcterms:created>
  <dcterms:modified xsi:type="dcterms:W3CDTF">2024-11-12T02:45:27Z</dcterms:modified>
</cp:coreProperties>
</file>