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55" d="100"/>
          <a:sy n="55" d="100"/>
        </p:scale>
        <p:origin x="848" y="3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November 2024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802.11-24/1951r0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674-00-auto-agenda-for-automotive-tig-2024-novemb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1950-00-auto-automotive-tig-meeting-minutes-for-november-11-2024.docx" TargetMode="External"/><Relationship Id="rId5" Type="http://schemas.openxmlformats.org/officeDocument/2006/relationships/hyperlink" Target="https://mentor.ieee.org/802.11/dcn/24/11-24-1845-02-auto-consideration-on-existing-systems-and-standards-for-its-using-ieee802-11-technologies.pptx" TargetMode="External"/><Relationship Id="rId4" Type="http://schemas.openxmlformats.org/officeDocument/2006/relationships/hyperlink" Target="https://mentor.ieee.org/802.11/dcn/24/11-24-1858-01-auto-passpoint-openroaming-for-automotive-connectivity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2024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Automotive TIG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2024-11-15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30937"/>
              </p:ext>
            </p:extLst>
          </p:nvPr>
        </p:nvGraphicFramePr>
        <p:xfrm>
          <a:off x="2086710" y="2744789"/>
          <a:ext cx="9675812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590328" imgH="2353359" progId="Word.Document.8">
                  <p:embed/>
                </p:oleObj>
              </mc:Choice>
              <mc:Fallback>
                <p:oleObj name="Document" r:id="rId3" imgW="9590328" imgH="235335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6710" y="2744789"/>
                        <a:ext cx="9675812" cy="236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2024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576" y="1746738"/>
            <a:ext cx="7346447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AUTO TIG</a:t>
            </a:r>
          </a:p>
          <a:p>
            <a:pPr algn="ctr">
              <a:buFontTx/>
              <a:buNone/>
            </a:pPr>
            <a:r>
              <a:rPr lang="en-US" altLang="en-US" sz="3200" dirty="0"/>
              <a:t>November 2024</a:t>
            </a:r>
            <a:r>
              <a:rPr lang="en-GB" altLang="en-US" sz="3200" dirty="0"/>
              <a:t> mixed-mode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2024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>
                <a:cs typeface="Arial" panose="020B0604020202020204" pitchFamily="34" charset="0"/>
                <a:hlinkClick r:id="rId3"/>
              </a:rPr>
              <a:t>https://mentor.ieee.org/802.11/dcn/24/11-24-1674-00-auto-agenda-for-automotive-tig-2024-november.pptx</a:t>
            </a:r>
            <a:r>
              <a:rPr lang="en-US" dirty="0">
                <a:cs typeface="Arial" panose="020B0604020202020204" pitchFamily="34" charset="0"/>
              </a:rPr>
              <a:t> </a:t>
            </a:r>
            <a:endParaRPr lang="en-US" sz="180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Editor appointment – Carol Ansley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Presentation of submissions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“</a:t>
            </a:r>
            <a:r>
              <a:rPr lang="en-US" dirty="0" err="1">
                <a:cs typeface="Arial" panose="020B0604020202020204" pitchFamily="34" charset="0"/>
              </a:rPr>
              <a:t>Passpoint</a:t>
            </a:r>
            <a:r>
              <a:rPr lang="en-US" dirty="0">
                <a:cs typeface="Arial" panose="020B0604020202020204" pitchFamily="34" charset="0"/>
              </a:rPr>
              <a:t> &amp; </a:t>
            </a:r>
            <a:r>
              <a:rPr lang="en-US" dirty="0" err="1">
                <a:cs typeface="Arial" panose="020B0604020202020204" pitchFamily="34" charset="0"/>
              </a:rPr>
              <a:t>OpenRoaming</a:t>
            </a:r>
            <a:r>
              <a:rPr lang="en-US" dirty="0">
                <a:cs typeface="Arial" panose="020B0604020202020204" pitchFamily="34" charset="0"/>
              </a:rPr>
              <a:t> for Automotive Connectivity”, </a:t>
            </a:r>
            <a:r>
              <a:rPr lang="en-US" dirty="0" err="1">
                <a:cs typeface="Arial" panose="020B0604020202020204" pitchFamily="34" charset="0"/>
              </a:rPr>
              <a:t>Necati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err="1">
                <a:cs typeface="Arial" panose="020B0604020202020204" pitchFamily="34" charset="0"/>
              </a:rPr>
              <a:t>Canpolat</a:t>
            </a:r>
            <a:r>
              <a:rPr lang="en-US" dirty="0">
                <a:cs typeface="Arial" panose="020B0604020202020204" pitchFamily="34" charset="0"/>
              </a:rPr>
              <a:t> (Intel)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https://mentor.ieee.org/802.11/dcn/24/11-24-1858-01-auto-passpoint-openroaming-for-automotive-connectivity.pptx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“</a:t>
            </a:r>
            <a:r>
              <a:rPr lang="en-US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Consideration on existing systems and standards for ITS using IEEE802.11 technologies”, John Kenney (Toyota Motor North America), </a:t>
            </a:r>
            <a:r>
              <a:rPr lang="en-US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Friedbert</a:t>
            </a:r>
            <a:r>
              <a:rPr lang="en-US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Berens (</a:t>
            </a:r>
            <a:r>
              <a:rPr lang="en-US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FBConsulting</a:t>
            </a:r>
            <a:r>
              <a:rPr lang="en-US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https://mentor.ieee.org/802.11/dcn/24/11-24-1845-02-auto-consideration-on-existing-systems-and-standards-for-its-using-ieee802-11-technologies.pptx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>
                <a:hlinkClick r:id="rId6"/>
              </a:rPr>
              <a:t>https://mentor.ieee.org/802.11/dcn/24/11-24-1950-00-auto-automotive-tig-meeting-minutes-for-november-11-2024.docx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January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Presentations on use cases, requirements and KPIs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motions, straw polls, or teleconferences</a:t>
            </a:r>
            <a:endParaRPr lang="en-GB" alt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24920</TotalTime>
  <Words>229</Words>
  <Application>Microsoft Office PowerPoint</Application>
  <PresentationFormat>Widescreen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Gulim</vt:lpstr>
      <vt:lpstr>Arial</vt:lpstr>
      <vt:lpstr>Times New Roman</vt:lpstr>
      <vt:lpstr>802-11-Submission</vt:lpstr>
      <vt:lpstr>Document</vt:lpstr>
      <vt:lpstr>Automotive TIG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873</cp:revision>
  <cp:lastPrinted>1998-02-10T13:28:06Z</cp:lastPrinted>
  <dcterms:created xsi:type="dcterms:W3CDTF">2004-12-02T14:01:45Z</dcterms:created>
  <dcterms:modified xsi:type="dcterms:W3CDTF">2024-11-14T17:55:59Z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