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E87ABA-8E26-4FEA-AB2E-0FFB3C23E951}" v="2" dt="2024-11-15T00:33:20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802.11-24/1963r0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943-00-immw-immw-meeting-minutes-for-november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November 2024 IMMW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We responded to comments received from other 802 WGs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and approved the response to comments and the updated PAR and CSD documents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PAR 44Y, 0N, 6A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CSD 47Y, 0N, 5A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PAR and CSD document were then approved in the WG during mid-week plenary</a:t>
            </a:r>
          </a:p>
          <a:p>
            <a:pPr lvl="1">
              <a:lnSpc>
                <a:spcPct val="90000"/>
              </a:lnSpc>
            </a:pPr>
            <a:endParaRPr lang="en-US" sz="1200" dirty="0"/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hlinkClick r:id="rId3"/>
              </a:rPr>
              <a:t>https://mentor.ieee.org/802.11/dcn/24/11-24-1943-00-immw-immw-meeting-minutes-for-november.docx</a:t>
            </a:r>
            <a:endParaRPr lang="en-US" sz="1800" dirty="0"/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 conf calls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September: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Plan to have first meeting for </a:t>
            </a:r>
            <a:r>
              <a:rPr lang="en-US" sz="1800" dirty="0" err="1"/>
              <a:t>TGbq</a:t>
            </a:r>
            <a:endParaRPr lang="en-US" sz="1800" dirty="0"/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6971</TotalTime>
  <Words>164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MS PGothic</vt:lpstr>
      <vt:lpstr>Arial</vt:lpstr>
      <vt:lpstr>Times New Roman</vt:lpstr>
      <vt:lpstr>802-11-Submission</vt:lpstr>
      <vt:lpstr>Document</vt:lpstr>
      <vt:lpstr>November 2024 IMMW SG Closing Report</vt:lpstr>
      <vt:lpstr>Work Completed</vt:lpstr>
      <vt:lpstr>Plans for January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204</cp:revision>
  <cp:lastPrinted>1998-02-10T13:28:06Z</cp:lastPrinted>
  <dcterms:created xsi:type="dcterms:W3CDTF">2007-05-21T21:00:37Z</dcterms:created>
  <dcterms:modified xsi:type="dcterms:W3CDTF">2024-11-15T00:34:58Z</dcterms:modified>
  <cp:category/>
</cp:coreProperties>
</file>