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723B54-F054-48D7-972F-143907E20051}" v="4" dt="2025-02-01T01:14:03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8723B54-F054-48D7-972F-143907E20051}"/>
    <pc:docChg chg="undo custSel modSld modMainMaster">
      <pc:chgData name="Alfred Asterjadhi" userId="39de57b9-85c0-4fd1-aaac-8ca2b6560ad0" providerId="ADAL" clId="{88723B54-F054-48D7-972F-143907E20051}" dt="2025-02-01T01:14:22.339" v="597" actId="20577"/>
      <pc:docMkLst>
        <pc:docMk/>
      </pc:docMkLst>
      <pc:sldChg chg="modSp mod">
        <pc:chgData name="Alfred Asterjadhi" userId="39de57b9-85c0-4fd1-aaac-8ca2b6560ad0" providerId="ADAL" clId="{88723B54-F054-48D7-972F-143907E20051}" dt="2025-02-01T01:13:56.182" v="595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88723B54-F054-48D7-972F-143907E20051}" dt="2025-02-01T01:13:56.182" v="595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8723B54-F054-48D7-972F-143907E20051}" dt="2025-01-16T10:31:24.458" v="28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8723B54-F054-48D7-972F-143907E20051}" dt="2025-01-16T11:10:55.571" v="580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88723B54-F054-48D7-972F-143907E20051}" dt="2025-01-16T11:10:55.571" v="580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88723B54-F054-48D7-972F-143907E20051}" dt="2025-01-16T10:46:58.498" v="50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88723B54-F054-48D7-972F-143907E20051}" dt="2025-02-01T01:13:00.519" v="58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8723B54-F054-48D7-972F-143907E20051}" dt="2025-01-16T10:28:44.228" v="8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8723B54-F054-48D7-972F-143907E20051}" dt="2025-02-01T01:13:00.519" v="58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8723B54-F054-48D7-972F-143907E20051}" dt="2025-01-16T10:30:15.247" v="1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8723B54-F054-48D7-972F-143907E20051}" dt="2025-01-16T10:46:51.322" v="499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88723B54-F054-48D7-972F-143907E20051}" dt="2025-01-16T10:46:51.322" v="499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88723B54-F054-48D7-972F-143907E20051}" dt="2025-01-16T10:46:44.011" v="485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88723B54-F054-48D7-972F-143907E20051}" dt="2025-02-01T01:14:22.339" v="59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723B54-F054-48D7-972F-143907E20051}" dt="2025-02-01T01:14:22.339" v="59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8T22:02:50.164" v="972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B8D1BBC2-FC65-4B35-8378-001BA8C838F8}" dt="2024-11-15T17:27:15.783" v="971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8D1BBC2-FC65-4B35-8378-001BA8C838F8}" dt="2024-11-15T02:22:48.542" v="951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8D1BBC2-FC65-4B35-8378-001BA8C838F8}" dt="2024-11-15T01:47:24.001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  <pc:spChg chg="mod">
          <ac:chgData name="Alfred Asterjadhi" userId="39de57b9-85c0-4fd1-aaac-8ca2b6560ad0" providerId="ADAL" clId="{B8D1BBC2-FC65-4B35-8378-001BA8C838F8}" dt="2024-11-15T01:47:31.600" v="1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B8D1BBC2-FC65-4B35-8378-001BA8C838F8}" dt="2024-11-15T01:46:46.810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8D1BBC2-FC65-4B35-8378-001BA8C838F8}" dt="2024-11-15T01:49:28.420" v="3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8D1BBC2-FC65-4B35-8378-001BA8C838F8}" dt="2024-11-15T01:49:35.904" v="40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8D1BBC2-FC65-4B35-8378-001BA8C838F8}" dt="2024-11-18T22:02:50.164" v="97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B8D1BBC2-FC65-4B35-8378-001BA8C838F8}" dt="2024-11-15T01:47:27.938" v="9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8D1BBC2-FC65-4B35-8378-001BA8C838F8}" dt="2024-11-18T22:02:50.164" v="97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1BBC2-FC65-4B35-8378-001BA8C838F8}" dt="2024-11-15T17:26:54.554" v="96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802.11-24/2075r1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074-18-00bn-tgbn-jan-2025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014-08-00bn-tgbn-motions-list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January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2025-01-16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technical submissions covering a variety of topics and proposed draft texts (PDTs)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100 motions that added additional concepts to the TGbn SFD, and spec text to the TGbn D0.1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Instructed the TGbn Editor to create TGbn D0.1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11-24/2074r18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4"/>
              </a:rPr>
              <a:t>11-24/0014r8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March 2025: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 comments received from the internal CC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Comment collection (CC) to start after TGbn D0.1 is published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duration of the internal CC expected to be ~3 weeks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Comment assignment to be performed during telcos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Continue populating the TGbn SFD &amp; preparing PDTs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TGbn Editor to create TGbn D0.2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January 27-February 05 		(Monday-Wednesday) 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06 				(Thursday) 		 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10 				(Monday)			 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13 				(Thursday) 		 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February 17 				(Monday)			 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20 				(Thursday) 		 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24 				(Monday)			 – MAC/PHY 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27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(Motions)*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March 03-March 07		(Monday-Friday)						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400" b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						July 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						</a:t>
            </a:r>
            <a:r>
              <a:rPr lang="en-US" altLang="en-US" b="1">
                <a:highlight>
                  <a:srgbClr val="00FF00"/>
                </a:highlight>
              </a:rPr>
              <a:t>Nov  2023</a:t>
            </a:r>
            <a:endParaRPr lang="en-US" altLang="en-US" b="1" dirty="0">
              <a:highlight>
                <a:srgbClr val="00FF00"/>
              </a:highligh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D0.1 														Jan 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D1.0 Letter Ballot											May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						May 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						Jan 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						May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						May 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7318</TotalTime>
  <Words>570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January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2025-02-01T01:14:25Z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