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32" r:id="rId3"/>
    <p:sldId id="395" r:id="rId4"/>
    <p:sldId id="2375" r:id="rId5"/>
    <p:sldId id="574" r:id="rId6"/>
    <p:sldId id="260" r:id="rId7"/>
    <p:sldId id="261" r:id="rId8"/>
    <p:sldId id="262" r:id="rId9"/>
    <p:sldId id="263" r:id="rId10"/>
    <p:sldId id="283" r:id="rId11"/>
    <p:sldId id="284" r:id="rId12"/>
    <p:sldId id="287" r:id="rId13"/>
    <p:sldId id="288" r:id="rId14"/>
    <p:sldId id="289" r:id="rId15"/>
    <p:sldId id="2377" r:id="rId16"/>
    <p:sldId id="2378" r:id="rId17"/>
    <p:sldId id="238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D67890-0D3A-4836-84FB-D9F8423E81F1}" v="6" dt="2025-05-11T03:10:40.4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4" d="100"/>
          <a:sy n="84" d="100"/>
        </p:scale>
        <p:origin x="72" y="7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7" d="100"/>
          <a:sy n="87" d="100"/>
        </p:scale>
        <p:origin x="2220" y="4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E7F94FB-7586-4C27-A2E6-56F50414C596}"/>
    <pc:docChg chg="custSel addSld delSld modSld modMainMaster">
      <pc:chgData name="Xiaofei Wang" userId="6e1836d3-2ed9-4ae5-8700-9029b71c19c7" providerId="ADAL" clId="{9E7F94FB-7586-4C27-A2E6-56F50414C596}" dt="2024-08-05T22:40:57.942" v="90" actId="20577"/>
      <pc:docMkLst>
        <pc:docMk/>
      </pc:docMkLst>
      <pc:sldChg chg="modSp mod">
        <pc:chgData name="Xiaofei Wang" userId="6e1836d3-2ed9-4ae5-8700-9029b71c19c7" providerId="ADAL" clId="{9E7F94FB-7586-4C27-A2E6-56F50414C596}" dt="2024-08-05T22:38:23.542" v="13" actId="20577"/>
        <pc:sldMkLst>
          <pc:docMk/>
          <pc:sldMk cId="0" sldId="256"/>
        </pc:sldMkLst>
      </pc:sldChg>
      <pc:sldChg chg="modSp">
        <pc:chgData name="Xiaofei Wang" userId="6e1836d3-2ed9-4ae5-8700-9029b71c19c7" providerId="ADAL" clId="{9E7F94FB-7586-4C27-A2E6-56F50414C596}" dt="2024-08-05T22:37:55.866" v="0"/>
        <pc:sldMkLst>
          <pc:docMk/>
          <pc:sldMk cId="1393596806" sldId="260"/>
        </pc:sldMkLst>
      </pc:sldChg>
      <pc:sldChg chg="modSp">
        <pc:chgData name="Xiaofei Wang" userId="6e1836d3-2ed9-4ae5-8700-9029b71c19c7" providerId="ADAL" clId="{9E7F94FB-7586-4C27-A2E6-56F50414C596}" dt="2024-08-05T22:37:55.866" v="0"/>
        <pc:sldMkLst>
          <pc:docMk/>
          <pc:sldMk cId="2280172366" sldId="261"/>
        </pc:sldMkLst>
      </pc:sldChg>
      <pc:sldChg chg="modSp">
        <pc:chgData name="Xiaofei Wang" userId="6e1836d3-2ed9-4ae5-8700-9029b71c19c7" providerId="ADAL" clId="{9E7F94FB-7586-4C27-A2E6-56F50414C596}" dt="2024-08-05T22:37:55.866" v="0"/>
        <pc:sldMkLst>
          <pc:docMk/>
          <pc:sldMk cId="1295285405" sldId="262"/>
        </pc:sldMkLst>
      </pc:sldChg>
      <pc:sldChg chg="modSp">
        <pc:chgData name="Xiaofei Wang" userId="6e1836d3-2ed9-4ae5-8700-9029b71c19c7" providerId="ADAL" clId="{9E7F94FB-7586-4C27-A2E6-56F50414C596}" dt="2024-08-05T22:37:55.866" v="0"/>
        <pc:sldMkLst>
          <pc:docMk/>
          <pc:sldMk cId="2090664063" sldId="263"/>
        </pc:sldMkLst>
      </pc:sldChg>
      <pc:sldChg chg="modSp">
        <pc:chgData name="Xiaofei Wang" userId="6e1836d3-2ed9-4ae5-8700-9029b71c19c7" providerId="ADAL" clId="{9E7F94FB-7586-4C27-A2E6-56F50414C596}" dt="2024-08-05T22:37:55.866" v="0"/>
        <pc:sldMkLst>
          <pc:docMk/>
          <pc:sldMk cId="3464650041" sldId="283"/>
        </pc:sldMkLst>
      </pc:sldChg>
      <pc:sldChg chg="modSp">
        <pc:chgData name="Xiaofei Wang" userId="6e1836d3-2ed9-4ae5-8700-9029b71c19c7" providerId="ADAL" clId="{9E7F94FB-7586-4C27-A2E6-56F50414C596}" dt="2024-08-05T22:37:55.866" v="0"/>
        <pc:sldMkLst>
          <pc:docMk/>
          <pc:sldMk cId="13117183" sldId="284"/>
        </pc:sldMkLst>
      </pc:sldChg>
      <pc:sldChg chg="modSp">
        <pc:chgData name="Xiaofei Wang" userId="6e1836d3-2ed9-4ae5-8700-9029b71c19c7" providerId="ADAL" clId="{9E7F94FB-7586-4C27-A2E6-56F50414C596}" dt="2024-08-05T22:37:55.866" v="0"/>
        <pc:sldMkLst>
          <pc:docMk/>
          <pc:sldMk cId="193308393" sldId="287"/>
        </pc:sldMkLst>
      </pc:sldChg>
      <pc:sldChg chg="modSp">
        <pc:chgData name="Xiaofei Wang" userId="6e1836d3-2ed9-4ae5-8700-9029b71c19c7" providerId="ADAL" clId="{9E7F94FB-7586-4C27-A2E6-56F50414C596}" dt="2024-08-05T22:37:55.866" v="0"/>
        <pc:sldMkLst>
          <pc:docMk/>
          <pc:sldMk cId="1343705863" sldId="288"/>
        </pc:sldMkLst>
      </pc:sldChg>
      <pc:sldChg chg="modSp">
        <pc:chgData name="Xiaofei Wang" userId="6e1836d3-2ed9-4ae5-8700-9029b71c19c7" providerId="ADAL" clId="{9E7F94FB-7586-4C27-A2E6-56F50414C596}" dt="2024-08-05T22:37:55.866" v="0"/>
        <pc:sldMkLst>
          <pc:docMk/>
          <pc:sldMk cId="969542746" sldId="289"/>
        </pc:sldMkLst>
      </pc:sldChg>
      <pc:sldChg chg="modSp mod">
        <pc:chgData name="Xiaofei Wang" userId="6e1836d3-2ed9-4ae5-8700-9029b71c19c7" providerId="ADAL" clId="{9E7F94FB-7586-4C27-A2E6-56F50414C596}" dt="2024-08-05T22:38:36.591" v="26" actId="20577"/>
        <pc:sldMkLst>
          <pc:docMk/>
          <pc:sldMk cId="0" sldId="332"/>
        </pc:sldMkLst>
      </pc:sldChg>
      <pc:sldChg chg="modSp mod">
        <pc:chgData name="Xiaofei Wang" userId="6e1836d3-2ed9-4ae5-8700-9029b71c19c7" providerId="ADAL" clId="{9E7F94FB-7586-4C27-A2E6-56F50414C596}" dt="2024-08-05T22:39:07.475" v="39"/>
        <pc:sldMkLst>
          <pc:docMk/>
          <pc:sldMk cId="0" sldId="395"/>
        </pc:sldMkLst>
      </pc:sldChg>
      <pc:sldChg chg="modSp add mod">
        <pc:chgData name="Xiaofei Wang" userId="6e1836d3-2ed9-4ae5-8700-9029b71c19c7" providerId="ADAL" clId="{9E7F94FB-7586-4C27-A2E6-56F50414C596}" dt="2024-08-05T22:40:16.477" v="63" actId="20577"/>
        <pc:sldMkLst>
          <pc:docMk/>
          <pc:sldMk cId="1968720319" sldId="2366"/>
        </pc:sldMkLst>
      </pc:sldChg>
      <pc:sldChg chg="modSp">
        <pc:chgData name="Xiaofei Wang" userId="6e1836d3-2ed9-4ae5-8700-9029b71c19c7" providerId="ADAL" clId="{9E7F94FB-7586-4C27-A2E6-56F50414C596}" dt="2024-08-05T22:37:55.866" v="0"/>
        <pc:sldMkLst>
          <pc:docMk/>
          <pc:sldMk cId="412227131" sldId="2375"/>
        </pc:sldMkLst>
      </pc:sldChg>
      <pc:sldChg chg="modSp">
        <pc:chgData name="Xiaofei Wang" userId="6e1836d3-2ed9-4ae5-8700-9029b71c19c7" providerId="ADAL" clId="{9E7F94FB-7586-4C27-A2E6-56F50414C596}" dt="2024-08-05T22:37:55.866" v="0"/>
        <pc:sldMkLst>
          <pc:docMk/>
          <pc:sldMk cId="2947319002" sldId="2377"/>
        </pc:sldMkLst>
      </pc:sldChg>
      <pc:sldChg chg="modSp">
        <pc:chgData name="Xiaofei Wang" userId="6e1836d3-2ed9-4ae5-8700-9029b71c19c7" providerId="ADAL" clId="{9E7F94FB-7586-4C27-A2E6-56F50414C596}" dt="2024-08-05T22:37:55.866" v="0"/>
        <pc:sldMkLst>
          <pc:docMk/>
          <pc:sldMk cId="1855693234" sldId="2378"/>
        </pc:sldMkLst>
      </pc:sldChg>
      <pc:sldChg chg="modSp del">
        <pc:chgData name="Xiaofei Wang" userId="6e1836d3-2ed9-4ae5-8700-9029b71c19c7" providerId="ADAL" clId="{9E7F94FB-7586-4C27-A2E6-56F50414C596}" dt="2024-08-05T22:39:22.390" v="40" actId="47"/>
        <pc:sldMkLst>
          <pc:docMk/>
          <pc:sldMk cId="1855291364" sldId="2379"/>
        </pc:sldMkLst>
      </pc:sldChg>
      <pc:sldChg chg="modSp mod">
        <pc:chgData name="Xiaofei Wang" userId="6e1836d3-2ed9-4ae5-8700-9029b71c19c7" providerId="ADAL" clId="{9E7F94FB-7586-4C27-A2E6-56F50414C596}" dt="2024-08-05T22:40:57.942" v="90" actId="20577"/>
        <pc:sldMkLst>
          <pc:docMk/>
          <pc:sldMk cId="0" sldId="2380"/>
        </pc:sldMkLst>
      </pc:sldChg>
      <pc:sldMasterChg chg="modSp modSldLayout">
        <pc:chgData name="Xiaofei Wang" userId="6e1836d3-2ed9-4ae5-8700-9029b71c19c7" providerId="ADAL" clId="{9E7F94FB-7586-4C27-A2E6-56F50414C596}" dt="2024-08-05T22:39:07.475" v="39"/>
        <pc:sldMasterMkLst>
          <pc:docMk/>
          <pc:sldMasterMk cId="0" sldId="2147483648"/>
        </pc:sldMasterMkLst>
        <pc:sldLayoutChg chg="modSp">
          <pc:chgData name="Xiaofei Wang" userId="6e1836d3-2ed9-4ae5-8700-9029b71c19c7" providerId="ADAL" clId="{9E7F94FB-7586-4C27-A2E6-56F50414C596}" dt="2024-08-05T22:37:55.866" v="0"/>
          <pc:sldLayoutMkLst>
            <pc:docMk/>
            <pc:sldMasterMk cId="0" sldId="2147483648"/>
            <pc:sldLayoutMk cId="0" sldId="2147483649"/>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0"/>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1"/>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2"/>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3"/>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4"/>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5"/>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8"/>
          </pc:sldLayoutMkLst>
        </pc:sldLayoutChg>
        <pc:sldLayoutChg chg="modSp">
          <pc:chgData name="Xiaofei Wang" userId="6e1836d3-2ed9-4ae5-8700-9029b71c19c7" providerId="ADAL" clId="{9E7F94FB-7586-4C27-A2E6-56F50414C596}" dt="2024-08-05T22:37:55.866" v="0"/>
          <pc:sldLayoutMkLst>
            <pc:docMk/>
            <pc:sldMasterMk cId="0" sldId="2147483648"/>
            <pc:sldLayoutMk cId="0" sldId="2147483659"/>
          </pc:sldLayoutMkLst>
        </pc:sldLayoutChg>
      </pc:sldMasterChg>
    </pc:docChg>
  </pc:docChgLst>
  <pc:docChgLst>
    <pc:chgData name="Xiaofei Wang" userId="6e1836d3-2ed9-4ae5-8700-9029b71c19c7" providerId="ADAL" clId="{3B62B468-752D-4908-98CC-0F6153250B43}"/>
    <pc:docChg chg="custSel modSld">
      <pc:chgData name="Xiaofei Wang" userId="6e1836d3-2ed9-4ae5-8700-9029b71c19c7" providerId="ADAL" clId="{3B62B468-752D-4908-98CC-0F6153250B43}" dt="2025-01-08T15:07:54.531" v="141" actId="20577"/>
      <pc:docMkLst>
        <pc:docMk/>
      </pc:docMkLst>
      <pc:sldChg chg="modSp mod">
        <pc:chgData name="Xiaofei Wang" userId="6e1836d3-2ed9-4ae5-8700-9029b71c19c7" providerId="ADAL" clId="{3B62B468-752D-4908-98CC-0F6153250B43}" dt="2025-01-08T15:04:41.308" v="1" actId="20577"/>
        <pc:sldMkLst>
          <pc:docMk/>
          <pc:sldMk cId="0" sldId="256"/>
        </pc:sldMkLst>
      </pc:sldChg>
      <pc:sldChg chg="modSp mod">
        <pc:chgData name="Xiaofei Wang" userId="6e1836d3-2ed9-4ae5-8700-9029b71c19c7" providerId="ADAL" clId="{3B62B468-752D-4908-98CC-0F6153250B43}" dt="2025-01-08T15:04:51.204" v="8" actId="20577"/>
        <pc:sldMkLst>
          <pc:docMk/>
          <pc:sldMk cId="0" sldId="395"/>
        </pc:sldMkLst>
      </pc:sldChg>
      <pc:sldChg chg="delSp modSp mod">
        <pc:chgData name="Xiaofei Wang" userId="6e1836d3-2ed9-4ae5-8700-9029b71c19c7" providerId="ADAL" clId="{3B62B468-752D-4908-98CC-0F6153250B43}" dt="2025-01-08T15:06:49.121" v="126" actId="478"/>
        <pc:sldMkLst>
          <pc:docMk/>
          <pc:sldMk cId="412227131" sldId="2375"/>
        </pc:sldMkLst>
      </pc:sldChg>
      <pc:sldChg chg="modSp mod">
        <pc:chgData name="Xiaofei Wang" userId="6e1836d3-2ed9-4ae5-8700-9029b71c19c7" providerId="ADAL" clId="{3B62B468-752D-4908-98CC-0F6153250B43}" dt="2025-01-08T15:07:54.531" v="141" actId="20577"/>
        <pc:sldMkLst>
          <pc:docMk/>
          <pc:sldMk cId="1855693234" sldId="2378"/>
        </pc:sldMkLst>
      </pc:sldChg>
    </pc:docChg>
  </pc:docChgLst>
  <pc:docChgLst>
    <pc:chgData name="Xiaofei Wang" userId="6e1836d3-2ed9-4ae5-8700-9029b71c19c7" providerId="ADAL" clId="{58CFD7E3-E63B-4E91-A9BF-C29B3BB98FFD}"/>
    <pc:docChg chg="undo custSel addSld delSld modSld modMainMaster">
      <pc:chgData name="Xiaofei Wang" userId="6e1836d3-2ed9-4ae5-8700-9029b71c19c7" providerId="ADAL" clId="{58CFD7E3-E63B-4E91-A9BF-C29B3BB98FFD}" dt="2024-12-11T20:37:11.753" v="183" actId="20577"/>
      <pc:docMkLst>
        <pc:docMk/>
      </pc:docMkLst>
      <pc:sldChg chg="modSp mod">
        <pc:chgData name="Xiaofei Wang" userId="6e1836d3-2ed9-4ae5-8700-9029b71c19c7" providerId="ADAL" clId="{58CFD7E3-E63B-4E91-A9BF-C29B3BB98FFD}" dt="2024-12-11T20:13:40.789" v="4" actId="20577"/>
        <pc:sldMkLst>
          <pc:docMk/>
          <pc:sldMk cId="0" sldId="256"/>
        </pc:sldMkLst>
      </pc:sldChg>
      <pc:sldChg chg="modSp">
        <pc:chgData name="Xiaofei Wang" userId="6e1836d3-2ed9-4ae5-8700-9029b71c19c7" providerId="ADAL" clId="{58CFD7E3-E63B-4E91-A9BF-C29B3BB98FFD}" dt="2024-12-11T20:13:07.282" v="0"/>
        <pc:sldMkLst>
          <pc:docMk/>
          <pc:sldMk cId="1393596806" sldId="260"/>
        </pc:sldMkLst>
      </pc:sldChg>
      <pc:sldChg chg="modSp">
        <pc:chgData name="Xiaofei Wang" userId="6e1836d3-2ed9-4ae5-8700-9029b71c19c7" providerId="ADAL" clId="{58CFD7E3-E63B-4E91-A9BF-C29B3BB98FFD}" dt="2024-12-11T20:13:07.282" v="0"/>
        <pc:sldMkLst>
          <pc:docMk/>
          <pc:sldMk cId="2280172366" sldId="261"/>
        </pc:sldMkLst>
      </pc:sldChg>
      <pc:sldChg chg="modSp">
        <pc:chgData name="Xiaofei Wang" userId="6e1836d3-2ed9-4ae5-8700-9029b71c19c7" providerId="ADAL" clId="{58CFD7E3-E63B-4E91-A9BF-C29B3BB98FFD}" dt="2024-12-11T20:13:07.282" v="0"/>
        <pc:sldMkLst>
          <pc:docMk/>
          <pc:sldMk cId="1295285405" sldId="262"/>
        </pc:sldMkLst>
      </pc:sldChg>
      <pc:sldChg chg="modSp">
        <pc:chgData name="Xiaofei Wang" userId="6e1836d3-2ed9-4ae5-8700-9029b71c19c7" providerId="ADAL" clId="{58CFD7E3-E63B-4E91-A9BF-C29B3BB98FFD}" dt="2024-12-11T20:13:07.282" v="0"/>
        <pc:sldMkLst>
          <pc:docMk/>
          <pc:sldMk cId="2090664063" sldId="263"/>
        </pc:sldMkLst>
      </pc:sldChg>
      <pc:sldChg chg="modSp">
        <pc:chgData name="Xiaofei Wang" userId="6e1836d3-2ed9-4ae5-8700-9029b71c19c7" providerId="ADAL" clId="{58CFD7E3-E63B-4E91-A9BF-C29B3BB98FFD}" dt="2024-12-11T20:13:07.282" v="0"/>
        <pc:sldMkLst>
          <pc:docMk/>
          <pc:sldMk cId="3464650041" sldId="283"/>
        </pc:sldMkLst>
      </pc:sldChg>
      <pc:sldChg chg="modSp">
        <pc:chgData name="Xiaofei Wang" userId="6e1836d3-2ed9-4ae5-8700-9029b71c19c7" providerId="ADAL" clId="{58CFD7E3-E63B-4E91-A9BF-C29B3BB98FFD}" dt="2024-12-11T20:13:07.282" v="0"/>
        <pc:sldMkLst>
          <pc:docMk/>
          <pc:sldMk cId="13117183" sldId="284"/>
        </pc:sldMkLst>
      </pc:sldChg>
      <pc:sldChg chg="modSp">
        <pc:chgData name="Xiaofei Wang" userId="6e1836d3-2ed9-4ae5-8700-9029b71c19c7" providerId="ADAL" clId="{58CFD7E3-E63B-4E91-A9BF-C29B3BB98FFD}" dt="2024-12-11T20:13:07.282" v="0"/>
        <pc:sldMkLst>
          <pc:docMk/>
          <pc:sldMk cId="193308393" sldId="287"/>
        </pc:sldMkLst>
      </pc:sldChg>
      <pc:sldChg chg="modSp">
        <pc:chgData name="Xiaofei Wang" userId="6e1836d3-2ed9-4ae5-8700-9029b71c19c7" providerId="ADAL" clId="{58CFD7E3-E63B-4E91-A9BF-C29B3BB98FFD}" dt="2024-12-11T20:13:07.282" v="0"/>
        <pc:sldMkLst>
          <pc:docMk/>
          <pc:sldMk cId="1343705863" sldId="288"/>
        </pc:sldMkLst>
      </pc:sldChg>
      <pc:sldChg chg="modSp">
        <pc:chgData name="Xiaofei Wang" userId="6e1836d3-2ed9-4ae5-8700-9029b71c19c7" providerId="ADAL" clId="{58CFD7E3-E63B-4E91-A9BF-C29B3BB98FFD}" dt="2024-12-11T20:13:07.282" v="0"/>
        <pc:sldMkLst>
          <pc:docMk/>
          <pc:sldMk cId="969542746" sldId="289"/>
        </pc:sldMkLst>
      </pc:sldChg>
      <pc:sldChg chg="modSp">
        <pc:chgData name="Xiaofei Wang" userId="6e1836d3-2ed9-4ae5-8700-9029b71c19c7" providerId="ADAL" clId="{58CFD7E3-E63B-4E91-A9BF-C29B3BB98FFD}" dt="2024-12-11T20:13:17.718" v="1"/>
        <pc:sldMkLst>
          <pc:docMk/>
          <pc:sldMk cId="0" sldId="332"/>
        </pc:sldMkLst>
      </pc:sldChg>
      <pc:sldChg chg="modSp mod">
        <pc:chgData name="Xiaofei Wang" userId="6e1836d3-2ed9-4ae5-8700-9029b71c19c7" providerId="ADAL" clId="{58CFD7E3-E63B-4E91-A9BF-C29B3BB98FFD}" dt="2024-12-11T20:14:07.595" v="15" actId="20577"/>
        <pc:sldMkLst>
          <pc:docMk/>
          <pc:sldMk cId="0" sldId="395"/>
        </pc:sldMkLst>
      </pc:sldChg>
      <pc:sldChg chg="modSp add del mod">
        <pc:chgData name="Xiaofei Wang" userId="6e1836d3-2ed9-4ae5-8700-9029b71c19c7" providerId="ADAL" clId="{58CFD7E3-E63B-4E91-A9BF-C29B3BB98FFD}" dt="2024-12-11T20:16:09.956" v="94" actId="20577"/>
        <pc:sldMkLst>
          <pc:docMk/>
          <pc:sldMk cId="1968720319" sldId="2366"/>
        </pc:sldMkLst>
      </pc:sldChg>
      <pc:sldChg chg="addSp delSp modSp mod">
        <pc:chgData name="Xiaofei Wang" userId="6e1836d3-2ed9-4ae5-8700-9029b71c19c7" providerId="ADAL" clId="{58CFD7E3-E63B-4E91-A9BF-C29B3BB98FFD}" dt="2024-12-11T20:14:55.153" v="72" actId="478"/>
        <pc:sldMkLst>
          <pc:docMk/>
          <pc:sldMk cId="412227131" sldId="2375"/>
        </pc:sldMkLst>
      </pc:sldChg>
      <pc:sldChg chg="modSp">
        <pc:chgData name="Xiaofei Wang" userId="6e1836d3-2ed9-4ae5-8700-9029b71c19c7" providerId="ADAL" clId="{58CFD7E3-E63B-4E91-A9BF-C29B3BB98FFD}" dt="2024-12-11T20:13:07.282" v="0"/>
        <pc:sldMkLst>
          <pc:docMk/>
          <pc:sldMk cId="2947319002" sldId="2377"/>
        </pc:sldMkLst>
      </pc:sldChg>
      <pc:sldChg chg="modSp mod">
        <pc:chgData name="Xiaofei Wang" userId="6e1836d3-2ed9-4ae5-8700-9029b71c19c7" providerId="ADAL" clId="{58CFD7E3-E63B-4E91-A9BF-C29B3BB98FFD}" dt="2024-12-11T20:37:11.753" v="183" actId="20577"/>
        <pc:sldMkLst>
          <pc:docMk/>
          <pc:sldMk cId="1855693234" sldId="2378"/>
        </pc:sldMkLst>
      </pc:sldChg>
      <pc:sldChg chg="modSp mod">
        <pc:chgData name="Xiaofei Wang" userId="6e1836d3-2ed9-4ae5-8700-9029b71c19c7" providerId="ADAL" clId="{58CFD7E3-E63B-4E91-A9BF-C29B3BB98FFD}" dt="2024-12-11T20:18:57.788" v="181" actId="20577"/>
        <pc:sldMkLst>
          <pc:docMk/>
          <pc:sldMk cId="0" sldId="2380"/>
        </pc:sldMkLst>
      </pc:sldChg>
      <pc:sldMasterChg chg="modSp modSldLayout">
        <pc:chgData name="Xiaofei Wang" userId="6e1836d3-2ed9-4ae5-8700-9029b71c19c7" providerId="ADAL" clId="{58CFD7E3-E63B-4E91-A9BF-C29B3BB98FFD}" dt="2024-12-11T20:13:36.177" v="2"/>
        <pc:sldMasterMkLst>
          <pc:docMk/>
          <pc:sldMasterMk cId="0" sldId="2147483648"/>
        </pc:sldMasterMkLst>
        <pc:sldLayoutChg chg="modSp">
          <pc:chgData name="Xiaofei Wang" userId="6e1836d3-2ed9-4ae5-8700-9029b71c19c7" providerId="ADAL" clId="{58CFD7E3-E63B-4E91-A9BF-C29B3BB98FFD}" dt="2024-12-11T20:13:07.282" v="0"/>
          <pc:sldLayoutMkLst>
            <pc:docMk/>
            <pc:sldMasterMk cId="0" sldId="2147483648"/>
            <pc:sldLayoutMk cId="0" sldId="2147483649"/>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0"/>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1"/>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2"/>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3"/>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4"/>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5"/>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8"/>
          </pc:sldLayoutMkLst>
        </pc:sldLayoutChg>
        <pc:sldLayoutChg chg="modSp">
          <pc:chgData name="Xiaofei Wang" userId="6e1836d3-2ed9-4ae5-8700-9029b71c19c7" providerId="ADAL" clId="{58CFD7E3-E63B-4E91-A9BF-C29B3BB98FFD}" dt="2024-12-11T20:13:07.282" v="0"/>
          <pc:sldLayoutMkLst>
            <pc:docMk/>
            <pc:sldMasterMk cId="0" sldId="2147483648"/>
            <pc:sldLayoutMk cId="0" sldId="2147483659"/>
          </pc:sldLayoutMkLst>
        </pc:sldLayoutChg>
      </pc:sldMasterChg>
    </pc:docChg>
  </pc:docChgLst>
  <pc:docChgLst>
    <pc:chgData name="Xiaofei Wang" userId="6e1836d3-2ed9-4ae5-8700-9029b71c19c7" providerId="ADAL" clId="{15D67890-0D3A-4836-84FB-D9F8423E81F1}"/>
    <pc:docChg chg="custSel addSld delSld modSld modMainMaster">
      <pc:chgData name="Xiaofei Wang" userId="6e1836d3-2ed9-4ae5-8700-9029b71c19c7" providerId="ADAL" clId="{15D67890-0D3A-4836-84FB-D9F8423E81F1}" dt="2025-05-11T03:15:47.197" v="162" actId="20577"/>
      <pc:docMkLst>
        <pc:docMk/>
      </pc:docMkLst>
      <pc:sldChg chg="modSp mod">
        <pc:chgData name="Xiaofei Wang" userId="6e1836d3-2ed9-4ae5-8700-9029b71c19c7" providerId="ADAL" clId="{15D67890-0D3A-4836-84FB-D9F8423E81F1}" dt="2025-05-11T03:12:18.921" v="141" actId="1076"/>
        <pc:sldMkLst>
          <pc:docMk/>
          <pc:sldMk cId="0" sldId="256"/>
        </pc:sldMkLst>
        <pc:spChg chg="mod">
          <ac:chgData name="Xiaofei Wang" userId="6e1836d3-2ed9-4ae5-8700-9029b71c19c7" providerId="ADAL" clId="{15D67890-0D3A-4836-84FB-D9F8423E81F1}" dt="2025-05-11T02:59:37.415" v="0"/>
          <ac:spMkLst>
            <pc:docMk/>
            <pc:sldMk cId="0" sldId="256"/>
            <ac:spMk id="6" creationId="{00000000-0000-0000-0000-000000000000}"/>
          </ac:spMkLst>
        </pc:spChg>
        <pc:spChg chg="mod">
          <ac:chgData name="Xiaofei Wang" userId="6e1836d3-2ed9-4ae5-8700-9029b71c19c7" providerId="ADAL" clId="{15D67890-0D3A-4836-84FB-D9F8423E81F1}" dt="2025-05-11T02:59:51.372" v="1"/>
          <ac:spMkLst>
            <pc:docMk/>
            <pc:sldMk cId="0" sldId="256"/>
            <ac:spMk id="3073" creationId="{00000000-0000-0000-0000-000000000000}"/>
          </ac:spMkLst>
        </pc:spChg>
        <pc:spChg chg="mod">
          <ac:chgData name="Xiaofei Wang" userId="6e1836d3-2ed9-4ae5-8700-9029b71c19c7" providerId="ADAL" clId="{15D67890-0D3A-4836-84FB-D9F8423E81F1}" dt="2025-05-11T03:12:17.477" v="140" actId="20577"/>
          <ac:spMkLst>
            <pc:docMk/>
            <pc:sldMk cId="0" sldId="256"/>
            <ac:spMk id="3074" creationId="{00000000-0000-0000-0000-000000000000}"/>
          </ac:spMkLst>
        </pc:spChg>
        <pc:graphicFrameChg chg="mod">
          <ac:chgData name="Xiaofei Wang" userId="6e1836d3-2ed9-4ae5-8700-9029b71c19c7" providerId="ADAL" clId="{15D67890-0D3A-4836-84FB-D9F8423E81F1}" dt="2025-05-11T03:12:18.921" v="141" actId="1076"/>
          <ac:graphicFrameMkLst>
            <pc:docMk/>
            <pc:sldMk cId="0" sldId="256"/>
            <ac:graphicFrameMk id="3075" creationId="{00000000-0000-0000-0000-000000000000}"/>
          </ac:graphicFrameMkLst>
        </pc:graphicFrameChg>
      </pc:sldChg>
      <pc:sldChg chg="modSp">
        <pc:chgData name="Xiaofei Wang" userId="6e1836d3-2ed9-4ae5-8700-9029b71c19c7" providerId="ADAL" clId="{15D67890-0D3A-4836-84FB-D9F8423E81F1}" dt="2025-05-11T02:59:37.415" v="0"/>
        <pc:sldMkLst>
          <pc:docMk/>
          <pc:sldMk cId="1393596806" sldId="260"/>
        </pc:sldMkLst>
        <pc:spChg chg="mod">
          <ac:chgData name="Xiaofei Wang" userId="6e1836d3-2ed9-4ae5-8700-9029b71c19c7" providerId="ADAL" clId="{15D67890-0D3A-4836-84FB-D9F8423E81F1}" dt="2025-05-11T02:59:37.415" v="0"/>
          <ac:spMkLst>
            <pc:docMk/>
            <pc:sldMk cId="1393596806" sldId="260"/>
            <ac:spMk id="2" creationId="{00000000-0000-0000-0000-000000000000}"/>
          </ac:spMkLst>
        </pc:spChg>
      </pc:sldChg>
      <pc:sldChg chg="modSp">
        <pc:chgData name="Xiaofei Wang" userId="6e1836d3-2ed9-4ae5-8700-9029b71c19c7" providerId="ADAL" clId="{15D67890-0D3A-4836-84FB-D9F8423E81F1}" dt="2025-05-11T02:59:37.415" v="0"/>
        <pc:sldMkLst>
          <pc:docMk/>
          <pc:sldMk cId="2280172366" sldId="261"/>
        </pc:sldMkLst>
        <pc:spChg chg="mod">
          <ac:chgData name="Xiaofei Wang" userId="6e1836d3-2ed9-4ae5-8700-9029b71c19c7" providerId="ADAL" clId="{15D67890-0D3A-4836-84FB-D9F8423E81F1}" dt="2025-05-11T02:59:37.415" v="0"/>
          <ac:spMkLst>
            <pc:docMk/>
            <pc:sldMk cId="2280172366" sldId="261"/>
            <ac:spMk id="2" creationId="{00000000-0000-0000-0000-000000000000}"/>
          </ac:spMkLst>
        </pc:spChg>
      </pc:sldChg>
      <pc:sldChg chg="modSp">
        <pc:chgData name="Xiaofei Wang" userId="6e1836d3-2ed9-4ae5-8700-9029b71c19c7" providerId="ADAL" clId="{15D67890-0D3A-4836-84FB-D9F8423E81F1}" dt="2025-05-11T02:59:37.415" v="0"/>
        <pc:sldMkLst>
          <pc:docMk/>
          <pc:sldMk cId="1295285405" sldId="262"/>
        </pc:sldMkLst>
        <pc:spChg chg="mod">
          <ac:chgData name="Xiaofei Wang" userId="6e1836d3-2ed9-4ae5-8700-9029b71c19c7" providerId="ADAL" clId="{15D67890-0D3A-4836-84FB-D9F8423E81F1}" dt="2025-05-11T02:59:37.415" v="0"/>
          <ac:spMkLst>
            <pc:docMk/>
            <pc:sldMk cId="1295285405" sldId="262"/>
            <ac:spMk id="2" creationId="{00000000-0000-0000-0000-000000000000}"/>
          </ac:spMkLst>
        </pc:spChg>
      </pc:sldChg>
      <pc:sldChg chg="modSp">
        <pc:chgData name="Xiaofei Wang" userId="6e1836d3-2ed9-4ae5-8700-9029b71c19c7" providerId="ADAL" clId="{15D67890-0D3A-4836-84FB-D9F8423E81F1}" dt="2025-05-11T02:59:37.415" v="0"/>
        <pc:sldMkLst>
          <pc:docMk/>
          <pc:sldMk cId="2090664063" sldId="263"/>
        </pc:sldMkLst>
        <pc:spChg chg="mod">
          <ac:chgData name="Xiaofei Wang" userId="6e1836d3-2ed9-4ae5-8700-9029b71c19c7" providerId="ADAL" clId="{15D67890-0D3A-4836-84FB-D9F8423E81F1}" dt="2025-05-11T02:59:37.415" v="0"/>
          <ac:spMkLst>
            <pc:docMk/>
            <pc:sldMk cId="2090664063" sldId="263"/>
            <ac:spMk id="2" creationId="{00000000-0000-0000-0000-000000000000}"/>
          </ac:spMkLst>
        </pc:spChg>
      </pc:sldChg>
      <pc:sldChg chg="modSp">
        <pc:chgData name="Xiaofei Wang" userId="6e1836d3-2ed9-4ae5-8700-9029b71c19c7" providerId="ADAL" clId="{15D67890-0D3A-4836-84FB-D9F8423E81F1}" dt="2025-05-11T02:59:37.415" v="0"/>
        <pc:sldMkLst>
          <pc:docMk/>
          <pc:sldMk cId="3464650041" sldId="283"/>
        </pc:sldMkLst>
        <pc:spChg chg="mod">
          <ac:chgData name="Xiaofei Wang" userId="6e1836d3-2ed9-4ae5-8700-9029b71c19c7" providerId="ADAL" clId="{15D67890-0D3A-4836-84FB-D9F8423E81F1}" dt="2025-05-11T02:59:37.415" v="0"/>
          <ac:spMkLst>
            <pc:docMk/>
            <pc:sldMk cId="3464650041" sldId="283"/>
            <ac:spMk id="5" creationId="{00000000-0000-0000-0000-000000000000}"/>
          </ac:spMkLst>
        </pc:spChg>
      </pc:sldChg>
      <pc:sldChg chg="modSp">
        <pc:chgData name="Xiaofei Wang" userId="6e1836d3-2ed9-4ae5-8700-9029b71c19c7" providerId="ADAL" clId="{15D67890-0D3A-4836-84FB-D9F8423E81F1}" dt="2025-05-11T02:59:37.415" v="0"/>
        <pc:sldMkLst>
          <pc:docMk/>
          <pc:sldMk cId="13117183" sldId="284"/>
        </pc:sldMkLst>
        <pc:spChg chg="mod">
          <ac:chgData name="Xiaofei Wang" userId="6e1836d3-2ed9-4ae5-8700-9029b71c19c7" providerId="ADAL" clId="{15D67890-0D3A-4836-84FB-D9F8423E81F1}" dt="2025-05-11T02:59:37.415" v="0"/>
          <ac:spMkLst>
            <pc:docMk/>
            <pc:sldMk cId="13117183" sldId="284"/>
            <ac:spMk id="5" creationId="{00000000-0000-0000-0000-000000000000}"/>
          </ac:spMkLst>
        </pc:spChg>
      </pc:sldChg>
      <pc:sldChg chg="modSp">
        <pc:chgData name="Xiaofei Wang" userId="6e1836d3-2ed9-4ae5-8700-9029b71c19c7" providerId="ADAL" clId="{15D67890-0D3A-4836-84FB-D9F8423E81F1}" dt="2025-05-11T02:59:37.415" v="0"/>
        <pc:sldMkLst>
          <pc:docMk/>
          <pc:sldMk cId="193308393" sldId="287"/>
        </pc:sldMkLst>
        <pc:spChg chg="mod">
          <ac:chgData name="Xiaofei Wang" userId="6e1836d3-2ed9-4ae5-8700-9029b71c19c7" providerId="ADAL" clId="{15D67890-0D3A-4836-84FB-D9F8423E81F1}" dt="2025-05-11T02:59:37.415" v="0"/>
          <ac:spMkLst>
            <pc:docMk/>
            <pc:sldMk cId="193308393" sldId="287"/>
            <ac:spMk id="6" creationId="{00000000-0000-0000-0000-000000000000}"/>
          </ac:spMkLst>
        </pc:spChg>
      </pc:sldChg>
      <pc:sldChg chg="modSp">
        <pc:chgData name="Xiaofei Wang" userId="6e1836d3-2ed9-4ae5-8700-9029b71c19c7" providerId="ADAL" clId="{15D67890-0D3A-4836-84FB-D9F8423E81F1}" dt="2025-05-11T02:59:37.415" v="0"/>
        <pc:sldMkLst>
          <pc:docMk/>
          <pc:sldMk cId="1343705863" sldId="288"/>
        </pc:sldMkLst>
        <pc:spChg chg="mod">
          <ac:chgData name="Xiaofei Wang" userId="6e1836d3-2ed9-4ae5-8700-9029b71c19c7" providerId="ADAL" clId="{15D67890-0D3A-4836-84FB-D9F8423E81F1}" dt="2025-05-11T02:59:37.415" v="0"/>
          <ac:spMkLst>
            <pc:docMk/>
            <pc:sldMk cId="1343705863" sldId="288"/>
            <ac:spMk id="6" creationId="{00000000-0000-0000-0000-000000000000}"/>
          </ac:spMkLst>
        </pc:spChg>
      </pc:sldChg>
      <pc:sldChg chg="modSp">
        <pc:chgData name="Xiaofei Wang" userId="6e1836d3-2ed9-4ae5-8700-9029b71c19c7" providerId="ADAL" clId="{15D67890-0D3A-4836-84FB-D9F8423E81F1}" dt="2025-05-11T02:59:37.415" v="0"/>
        <pc:sldMkLst>
          <pc:docMk/>
          <pc:sldMk cId="969542746" sldId="289"/>
        </pc:sldMkLst>
        <pc:spChg chg="mod">
          <ac:chgData name="Xiaofei Wang" userId="6e1836d3-2ed9-4ae5-8700-9029b71c19c7" providerId="ADAL" clId="{15D67890-0D3A-4836-84FB-D9F8423E81F1}" dt="2025-05-11T02:59:37.415" v="0"/>
          <ac:spMkLst>
            <pc:docMk/>
            <pc:sldMk cId="969542746" sldId="289"/>
            <ac:spMk id="6" creationId="{00000000-0000-0000-0000-000000000000}"/>
          </ac:spMkLst>
        </pc:spChg>
      </pc:sldChg>
      <pc:sldChg chg="modSp">
        <pc:chgData name="Xiaofei Wang" userId="6e1836d3-2ed9-4ae5-8700-9029b71c19c7" providerId="ADAL" clId="{15D67890-0D3A-4836-84FB-D9F8423E81F1}" dt="2025-05-11T02:59:51.372" v="1"/>
        <pc:sldMkLst>
          <pc:docMk/>
          <pc:sldMk cId="0" sldId="332"/>
        </pc:sldMkLst>
        <pc:spChg chg="mod">
          <ac:chgData name="Xiaofei Wang" userId="6e1836d3-2ed9-4ae5-8700-9029b71c19c7" providerId="ADAL" clId="{15D67890-0D3A-4836-84FB-D9F8423E81F1}" dt="2025-05-11T02:59:37.415" v="0"/>
          <ac:spMkLst>
            <pc:docMk/>
            <pc:sldMk cId="0" sldId="332"/>
            <ac:spMk id="17409" creationId="{481163E3-3235-B93B-D977-4040786F5097}"/>
          </ac:spMkLst>
        </pc:spChg>
        <pc:spChg chg="mod">
          <ac:chgData name="Xiaofei Wang" userId="6e1836d3-2ed9-4ae5-8700-9029b71c19c7" providerId="ADAL" clId="{15D67890-0D3A-4836-84FB-D9F8423E81F1}" dt="2025-05-11T02:59:51.372" v="1"/>
          <ac:spMkLst>
            <pc:docMk/>
            <pc:sldMk cId="0" sldId="332"/>
            <ac:spMk id="17413" creationId="{C2334348-7D14-5567-9887-24899B21D490}"/>
          </ac:spMkLst>
        </pc:spChg>
      </pc:sldChg>
      <pc:sldChg chg="modSp mod">
        <pc:chgData name="Xiaofei Wang" userId="6e1836d3-2ed9-4ae5-8700-9029b71c19c7" providerId="ADAL" clId="{15D67890-0D3A-4836-84FB-D9F8423E81F1}" dt="2025-05-11T03:12:30.187" v="143" actId="403"/>
        <pc:sldMkLst>
          <pc:docMk/>
          <pc:sldMk cId="0" sldId="395"/>
        </pc:sldMkLst>
        <pc:spChg chg="mod">
          <ac:chgData name="Xiaofei Wang" userId="6e1836d3-2ed9-4ae5-8700-9029b71c19c7" providerId="ADAL" clId="{15D67890-0D3A-4836-84FB-D9F8423E81F1}" dt="2025-05-11T02:59:37.415" v="0"/>
          <ac:spMkLst>
            <pc:docMk/>
            <pc:sldMk cId="0" sldId="395"/>
            <ac:spMk id="19462" creationId="{B8004815-DEEF-4991-9863-C4D400CADE6E}"/>
          </ac:spMkLst>
        </pc:spChg>
        <pc:spChg chg="mod">
          <ac:chgData name="Xiaofei Wang" userId="6e1836d3-2ed9-4ae5-8700-9029b71c19c7" providerId="ADAL" clId="{15D67890-0D3A-4836-84FB-D9F8423E81F1}" dt="2025-05-11T03:12:30.187" v="143" actId="403"/>
          <ac:spMkLst>
            <pc:docMk/>
            <pc:sldMk cId="0" sldId="395"/>
            <ac:spMk id="19463" creationId="{014A845C-CDC6-4811-8948-EAB07A9434A5}"/>
          </ac:spMkLst>
        </pc:spChg>
      </pc:sldChg>
      <pc:sldChg chg="modSp add mod">
        <pc:chgData name="Xiaofei Wang" userId="6e1836d3-2ed9-4ae5-8700-9029b71c19c7" providerId="ADAL" clId="{15D67890-0D3A-4836-84FB-D9F8423E81F1}" dt="2025-05-11T03:07:18.190" v="95" actId="20577"/>
        <pc:sldMkLst>
          <pc:docMk/>
          <pc:sldMk cId="2395217466" sldId="574"/>
        </pc:sldMkLst>
        <pc:spChg chg="mod">
          <ac:chgData name="Xiaofei Wang" userId="6e1836d3-2ed9-4ae5-8700-9029b71c19c7" providerId="ADAL" clId="{15D67890-0D3A-4836-84FB-D9F8423E81F1}" dt="2025-05-11T03:07:18.190" v="95" actId="20577"/>
          <ac:spMkLst>
            <pc:docMk/>
            <pc:sldMk cId="2395217466" sldId="574"/>
            <ac:spMk id="2" creationId="{1C7DA76F-6B30-05C9-65C6-466AB9F2B221}"/>
          </ac:spMkLst>
        </pc:spChg>
        <pc:spChg chg="mod">
          <ac:chgData name="Xiaofei Wang" userId="6e1836d3-2ed9-4ae5-8700-9029b71c19c7" providerId="ADAL" clId="{15D67890-0D3A-4836-84FB-D9F8423E81F1}" dt="2025-05-11T03:07:01.123" v="68"/>
          <ac:spMkLst>
            <pc:docMk/>
            <pc:sldMk cId="2395217466" sldId="574"/>
            <ac:spMk id="29703" creationId="{B73DE696-F46C-451C-98BC-2F62C4E15980}"/>
          </ac:spMkLst>
        </pc:spChg>
      </pc:sldChg>
      <pc:sldChg chg="modSp del">
        <pc:chgData name="Xiaofei Wang" userId="6e1836d3-2ed9-4ae5-8700-9029b71c19c7" providerId="ADAL" clId="{15D67890-0D3A-4836-84FB-D9F8423E81F1}" dt="2025-05-11T03:05:27.949" v="67" actId="47"/>
        <pc:sldMkLst>
          <pc:docMk/>
          <pc:sldMk cId="1968720319" sldId="2366"/>
        </pc:sldMkLst>
        <pc:spChg chg="mod">
          <ac:chgData name="Xiaofei Wang" userId="6e1836d3-2ed9-4ae5-8700-9029b71c19c7" providerId="ADAL" clId="{15D67890-0D3A-4836-84FB-D9F8423E81F1}" dt="2025-05-11T02:59:37.415" v="0"/>
          <ac:spMkLst>
            <pc:docMk/>
            <pc:sldMk cId="1968720319" sldId="2366"/>
            <ac:spMk id="6" creationId="{00000000-0000-0000-0000-000000000000}"/>
          </ac:spMkLst>
        </pc:spChg>
      </pc:sldChg>
      <pc:sldChg chg="modSp mod">
        <pc:chgData name="Xiaofei Wang" userId="6e1836d3-2ed9-4ae5-8700-9029b71c19c7" providerId="ADAL" clId="{15D67890-0D3A-4836-84FB-D9F8423E81F1}" dt="2025-05-11T03:07:41.861" v="96" actId="403"/>
        <pc:sldMkLst>
          <pc:docMk/>
          <pc:sldMk cId="412227131" sldId="2375"/>
        </pc:sldMkLst>
        <pc:spChg chg="mod">
          <ac:chgData name="Xiaofei Wang" userId="6e1836d3-2ed9-4ae5-8700-9029b71c19c7" providerId="ADAL" clId="{15D67890-0D3A-4836-84FB-D9F8423E81F1}" dt="2025-05-11T02:59:37.415" v="0"/>
          <ac:spMkLst>
            <pc:docMk/>
            <pc:sldMk cId="412227131" sldId="2375"/>
            <ac:spMk id="19462" creationId="{B8004815-DEEF-4991-9863-C4D400CADE6E}"/>
          </ac:spMkLst>
        </pc:spChg>
        <pc:spChg chg="mod">
          <ac:chgData name="Xiaofei Wang" userId="6e1836d3-2ed9-4ae5-8700-9029b71c19c7" providerId="ADAL" clId="{15D67890-0D3A-4836-84FB-D9F8423E81F1}" dt="2025-05-11T03:07:41.861" v="96" actId="403"/>
          <ac:spMkLst>
            <pc:docMk/>
            <pc:sldMk cId="412227131" sldId="2375"/>
            <ac:spMk id="19463" creationId="{014A845C-CDC6-4811-8948-EAB07A9434A5}"/>
          </ac:spMkLst>
        </pc:spChg>
      </pc:sldChg>
      <pc:sldChg chg="modSp">
        <pc:chgData name="Xiaofei Wang" userId="6e1836d3-2ed9-4ae5-8700-9029b71c19c7" providerId="ADAL" clId="{15D67890-0D3A-4836-84FB-D9F8423E81F1}" dt="2025-05-11T02:59:37.415" v="0"/>
        <pc:sldMkLst>
          <pc:docMk/>
          <pc:sldMk cId="2947319002" sldId="2377"/>
        </pc:sldMkLst>
        <pc:spChg chg="mod">
          <ac:chgData name="Xiaofei Wang" userId="6e1836d3-2ed9-4ae5-8700-9029b71c19c7" providerId="ADAL" clId="{15D67890-0D3A-4836-84FB-D9F8423E81F1}" dt="2025-05-11T02:59:37.415" v="0"/>
          <ac:spMkLst>
            <pc:docMk/>
            <pc:sldMk cId="2947319002" sldId="2377"/>
            <ac:spMk id="6" creationId="{00000000-0000-0000-0000-000000000000}"/>
          </ac:spMkLst>
        </pc:spChg>
      </pc:sldChg>
      <pc:sldChg chg="modSp mod">
        <pc:chgData name="Xiaofei Wang" userId="6e1836d3-2ed9-4ae5-8700-9029b71c19c7" providerId="ADAL" clId="{15D67890-0D3A-4836-84FB-D9F8423E81F1}" dt="2025-05-11T03:15:47.197" v="162" actId="20577"/>
        <pc:sldMkLst>
          <pc:docMk/>
          <pc:sldMk cId="1855693234" sldId="2378"/>
        </pc:sldMkLst>
        <pc:spChg chg="mod">
          <ac:chgData name="Xiaofei Wang" userId="6e1836d3-2ed9-4ae5-8700-9029b71c19c7" providerId="ADAL" clId="{15D67890-0D3A-4836-84FB-D9F8423E81F1}" dt="2025-05-11T03:15:47.197" v="162" actId="20577"/>
          <ac:spMkLst>
            <pc:docMk/>
            <pc:sldMk cId="1855693234" sldId="2378"/>
            <ac:spMk id="2" creationId="{00000000-0000-0000-0000-000000000000}"/>
          </ac:spMkLst>
        </pc:spChg>
        <pc:spChg chg="mod">
          <ac:chgData name="Xiaofei Wang" userId="6e1836d3-2ed9-4ae5-8700-9029b71c19c7" providerId="ADAL" clId="{15D67890-0D3A-4836-84FB-D9F8423E81F1}" dt="2025-05-11T03:15:24.538" v="152" actId="20577"/>
          <ac:spMkLst>
            <pc:docMk/>
            <pc:sldMk cId="1855693234" sldId="2378"/>
            <ac:spMk id="3" creationId="{00000000-0000-0000-0000-000000000000}"/>
          </ac:spMkLst>
        </pc:spChg>
        <pc:spChg chg="mod">
          <ac:chgData name="Xiaofei Wang" userId="6e1836d3-2ed9-4ae5-8700-9029b71c19c7" providerId="ADAL" clId="{15D67890-0D3A-4836-84FB-D9F8423E81F1}" dt="2025-05-11T02:59:37.415" v="0"/>
          <ac:spMkLst>
            <pc:docMk/>
            <pc:sldMk cId="1855693234" sldId="2378"/>
            <ac:spMk id="6" creationId="{00000000-0000-0000-0000-000000000000}"/>
          </ac:spMkLst>
        </pc:spChg>
      </pc:sldChg>
      <pc:sldChg chg="modSp mod">
        <pc:chgData name="Xiaofei Wang" userId="6e1836d3-2ed9-4ae5-8700-9029b71c19c7" providerId="ADAL" clId="{15D67890-0D3A-4836-84FB-D9F8423E81F1}" dt="2025-05-11T03:13:08.950" v="151" actId="20577"/>
        <pc:sldMkLst>
          <pc:docMk/>
          <pc:sldMk cId="0" sldId="2380"/>
        </pc:sldMkLst>
        <pc:spChg chg="mod">
          <ac:chgData name="Xiaofei Wang" userId="6e1836d3-2ed9-4ae5-8700-9029b71c19c7" providerId="ADAL" clId="{15D67890-0D3A-4836-84FB-D9F8423E81F1}" dt="2025-05-11T02:59:37.415" v="0"/>
          <ac:spMkLst>
            <pc:docMk/>
            <pc:sldMk cId="0" sldId="2380"/>
            <ac:spMk id="2" creationId="{92B43621-837E-8D47-9CDC-89DF0A853A44}"/>
          </ac:spMkLst>
        </pc:spChg>
        <pc:spChg chg="mod">
          <ac:chgData name="Xiaofei Wang" userId="6e1836d3-2ed9-4ae5-8700-9029b71c19c7" providerId="ADAL" clId="{15D67890-0D3A-4836-84FB-D9F8423E81F1}" dt="2025-05-11T03:13:00.208" v="147" actId="20577"/>
          <ac:spMkLst>
            <pc:docMk/>
            <pc:sldMk cId="0" sldId="2380"/>
            <ac:spMk id="4" creationId="{69CC6D9C-231E-4010-9950-661F4D83FA2C}"/>
          </ac:spMkLst>
        </pc:spChg>
        <pc:spChg chg="mod">
          <ac:chgData name="Xiaofei Wang" userId="6e1836d3-2ed9-4ae5-8700-9029b71c19c7" providerId="ADAL" clId="{15D67890-0D3A-4836-84FB-D9F8423E81F1}" dt="2025-05-11T03:13:08.950" v="151" actId="20577"/>
          <ac:spMkLst>
            <pc:docMk/>
            <pc:sldMk cId="0" sldId="2380"/>
            <ac:spMk id="5125" creationId="{00000000-0000-0000-0000-000000000000}"/>
          </ac:spMkLst>
        </pc:spChg>
      </pc:sldChg>
      <pc:sldMasterChg chg="addSp delSp modSp mod modSldLayout">
        <pc:chgData name="Xiaofei Wang" userId="6e1836d3-2ed9-4ae5-8700-9029b71c19c7" providerId="ADAL" clId="{15D67890-0D3A-4836-84FB-D9F8423E81F1}" dt="2025-05-11T03:11:21.619" v="136" actId="1076"/>
        <pc:sldMasterMkLst>
          <pc:docMk/>
          <pc:sldMasterMk cId="0" sldId="2147483648"/>
        </pc:sldMasterMkLst>
        <pc:spChg chg="add del mod">
          <ac:chgData name="Xiaofei Wang" userId="6e1836d3-2ed9-4ae5-8700-9029b71c19c7" providerId="ADAL" clId="{15D67890-0D3A-4836-84FB-D9F8423E81F1}" dt="2025-05-11T03:10:30.766" v="123" actId="478"/>
          <ac:spMkLst>
            <pc:docMk/>
            <pc:sldMasterMk cId="0" sldId="2147483648"/>
            <ac:spMk id="2" creationId="{7F9F1A43-090A-5019-B546-5966882FFED7}"/>
          </ac:spMkLst>
        </pc:spChg>
        <pc:spChg chg="add mod">
          <ac:chgData name="Xiaofei Wang" userId="6e1836d3-2ed9-4ae5-8700-9029b71c19c7" providerId="ADAL" clId="{15D67890-0D3A-4836-84FB-D9F8423E81F1}" dt="2025-05-11T03:11:21.619" v="136" actId="1076"/>
          <ac:spMkLst>
            <pc:docMk/>
            <pc:sldMasterMk cId="0" sldId="2147483648"/>
            <ac:spMk id="3" creationId="{90942458-3E61-F524-C6D8-DFCA812567EC}"/>
          </ac:spMkLst>
        </pc:spChg>
        <pc:spChg chg="mod">
          <ac:chgData name="Xiaofei Wang" userId="6e1836d3-2ed9-4ae5-8700-9029b71c19c7" providerId="ADAL" clId="{15D67890-0D3A-4836-84FB-D9F8423E81F1}" dt="2025-05-11T03:00:13.098" v="2"/>
          <ac:spMkLst>
            <pc:docMk/>
            <pc:sldMasterMk cId="0" sldId="2147483648"/>
            <ac:spMk id="10" creationId="{00000000-0000-0000-0000-000000000000}"/>
          </ac:spMkLst>
        </pc:spChg>
        <pc:spChg chg="mod">
          <ac:chgData name="Xiaofei Wang" userId="6e1836d3-2ed9-4ae5-8700-9029b71c19c7" providerId="ADAL" clId="{15D67890-0D3A-4836-84FB-D9F8423E81F1}" dt="2025-05-11T02:59:37.415" v="0"/>
          <ac:spMkLst>
            <pc:docMk/>
            <pc:sldMasterMk cId="0" sldId="2147483648"/>
            <ac:spMk id="1027" creationId="{00000000-0000-0000-0000-000000000000}"/>
          </ac:spMkLst>
        </pc:spChg>
        <pc:sldLayoutChg chg="modSp">
          <pc:chgData name="Xiaofei Wang" userId="6e1836d3-2ed9-4ae5-8700-9029b71c19c7" providerId="ADAL" clId="{15D67890-0D3A-4836-84FB-D9F8423E81F1}" dt="2025-05-11T02:59:37.415" v="0"/>
          <pc:sldLayoutMkLst>
            <pc:docMk/>
            <pc:sldMasterMk cId="0" sldId="2147483648"/>
            <pc:sldLayoutMk cId="0" sldId="2147483649"/>
          </pc:sldLayoutMkLst>
          <pc:spChg chg="mod">
            <ac:chgData name="Xiaofei Wang" userId="6e1836d3-2ed9-4ae5-8700-9029b71c19c7" providerId="ADAL" clId="{15D67890-0D3A-4836-84FB-D9F8423E81F1}" dt="2025-05-11T02:59:37.415"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0"/>
          </pc:sldLayoutMkLst>
          <pc:spChg chg="mod">
            <ac:chgData name="Xiaofei Wang" userId="6e1836d3-2ed9-4ae5-8700-9029b71c19c7" providerId="ADAL" clId="{15D67890-0D3A-4836-84FB-D9F8423E81F1}" dt="2025-05-11T02:59:37.415"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1"/>
          </pc:sldLayoutMkLst>
          <pc:spChg chg="mod">
            <ac:chgData name="Xiaofei Wang" userId="6e1836d3-2ed9-4ae5-8700-9029b71c19c7" providerId="ADAL" clId="{15D67890-0D3A-4836-84FB-D9F8423E81F1}" dt="2025-05-11T02:59:37.415"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2"/>
          </pc:sldLayoutMkLst>
          <pc:spChg chg="mod">
            <ac:chgData name="Xiaofei Wang" userId="6e1836d3-2ed9-4ae5-8700-9029b71c19c7" providerId="ADAL" clId="{15D67890-0D3A-4836-84FB-D9F8423E81F1}" dt="2025-05-11T02:59:37.415"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3"/>
          </pc:sldLayoutMkLst>
          <pc:spChg chg="mod">
            <ac:chgData name="Xiaofei Wang" userId="6e1836d3-2ed9-4ae5-8700-9029b71c19c7" providerId="ADAL" clId="{15D67890-0D3A-4836-84FB-D9F8423E81F1}" dt="2025-05-11T02:59:37.415"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4"/>
          </pc:sldLayoutMkLst>
          <pc:spChg chg="mod">
            <ac:chgData name="Xiaofei Wang" userId="6e1836d3-2ed9-4ae5-8700-9029b71c19c7" providerId="ADAL" clId="{15D67890-0D3A-4836-84FB-D9F8423E81F1}" dt="2025-05-11T02:59:37.415"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5"/>
          </pc:sldLayoutMkLst>
          <pc:spChg chg="mod">
            <ac:chgData name="Xiaofei Wang" userId="6e1836d3-2ed9-4ae5-8700-9029b71c19c7" providerId="ADAL" clId="{15D67890-0D3A-4836-84FB-D9F8423E81F1}" dt="2025-05-11T02:59:37.415"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8"/>
          </pc:sldLayoutMkLst>
          <pc:spChg chg="mod">
            <ac:chgData name="Xiaofei Wang" userId="6e1836d3-2ed9-4ae5-8700-9029b71c19c7" providerId="ADAL" clId="{15D67890-0D3A-4836-84FB-D9F8423E81F1}" dt="2025-05-11T02:59:37.415"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15D67890-0D3A-4836-84FB-D9F8423E81F1}" dt="2025-05-11T02:59:37.415" v="0"/>
          <pc:sldLayoutMkLst>
            <pc:docMk/>
            <pc:sldMasterMk cId="0" sldId="2147483648"/>
            <pc:sldLayoutMk cId="0" sldId="2147483659"/>
          </pc:sldLayoutMkLst>
          <pc:spChg chg="mod">
            <ac:chgData name="Xiaofei Wang" userId="6e1836d3-2ed9-4ae5-8700-9029b71c19c7" providerId="ADAL" clId="{15D67890-0D3A-4836-84FB-D9F8423E81F1}" dt="2025-05-11T02:59:37.415"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17</a:t>
            </a:fld>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12978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2025</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2025</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802.11-25/591r0</a:t>
            </a:r>
          </a:p>
        </p:txBody>
      </p:sp>
      <p:sp>
        <p:nvSpPr>
          <p:cNvPr id="3" name="Rectangle 4">
            <a:extLst>
              <a:ext uri="{FF2B5EF4-FFF2-40B4-BE49-F238E27FC236}">
                <a16:creationId xmlns:a16="http://schemas.microsoft.com/office/drawing/2014/main" id="{90942458-3E61-F524-C6D8-DFCA812567EC}"/>
              </a:ext>
            </a:extLst>
          </p:cNvPr>
          <p:cNvSpPr txBox="1">
            <a:spLocks noChangeArrowheads="1"/>
          </p:cNvSpPr>
          <p:nvPr userDrawn="1"/>
        </p:nvSpPr>
        <p:spPr bwMode="auto">
          <a:xfrm>
            <a:off x="929640" y="6478588"/>
            <a:ext cx="1883827" cy="18732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Agenda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May 2025 Warsaw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2025-05-10</a:t>
            </a:r>
          </a:p>
        </p:txBody>
      </p:sp>
      <p:sp>
        <p:nvSpPr>
          <p:cNvPr id="6" name="Date Placeholder 3"/>
          <p:cNvSpPr>
            <a:spLocks noGrp="1"/>
          </p:cNvSpPr>
          <p:nvPr>
            <p:ph type="dt" idx="10"/>
          </p:nvPr>
        </p:nvSpPr>
        <p:spPr/>
        <p:txBody>
          <a:bodyPr/>
          <a:lstStyle/>
          <a:p>
            <a:r>
              <a:rPr lang="en-US" dirty="0"/>
              <a:t>May 2025</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2286734"/>
              </p:ext>
            </p:extLst>
          </p:nvPr>
        </p:nvGraphicFramePr>
        <p:xfrm>
          <a:off x="99377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377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2025</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2025</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13, 2025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endParaRPr lang="en-GB" sz="14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endParaRPr lang="en-GB" sz="2400" dirty="0">
              <a:latin typeface="Verdana" panose="020B0604030504040204" pitchFamily="34" charset="0"/>
            </a:endParaRPr>
          </a:p>
          <a:p>
            <a:pPr marL="857250" lvl="1">
              <a:spcBef>
                <a:spcPts val="0"/>
              </a:spcBef>
              <a:spcAft>
                <a:spcPts val="0"/>
              </a:spcAft>
              <a:buFont typeface="Arial" panose="020B0604020202020204" pitchFamily="34" charset="0"/>
              <a:buChar char="•"/>
            </a:pPr>
            <a:r>
              <a:rPr lang="en-GB" sz="2400" dirty="0">
                <a:latin typeface="Verdana" panose="020B0604030504040204" pitchFamily="34" charset="0"/>
              </a:rPr>
              <a:t>11-25/710 </a:t>
            </a:r>
            <a:r>
              <a:rPr lang="en-US" sz="2400" b="0" i="0" dirty="0">
                <a:solidFill>
                  <a:srgbClr val="000000"/>
                </a:solidFill>
                <a:effectLst/>
                <a:latin typeface="Verdana" panose="020B0604030504040204" pitchFamily="34" charset="0"/>
              </a:rPr>
              <a:t>MAPC C-SR Scheduling with Multi-Armed Bandits Revisit</a:t>
            </a:r>
            <a:r>
              <a:rPr lang="en-GB" sz="2400" b="0" dirty="0">
                <a:latin typeface="Verdana" panose="020B0604030504040204" pitchFamily="34" charset="0"/>
              </a:rPr>
              <a:t>, Szymon Szott (AGH University of Krakow)</a:t>
            </a:r>
          </a:p>
          <a:p>
            <a:pPr marL="571500" lvl="1" indent="0">
              <a:spcBef>
                <a:spcPts val="0"/>
              </a:spcBef>
              <a:spcAft>
                <a:spcPts val="0"/>
              </a:spcAft>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Planning for July 2025 Plenary Meeting</a:t>
            </a:r>
          </a:p>
          <a:p>
            <a:pPr marL="457200">
              <a:spcBef>
                <a:spcPts val="0"/>
              </a:spcBef>
              <a:spcAft>
                <a:spcPts val="0"/>
              </a:spcAft>
              <a:buFont typeface="Arial" panose="020B0604020202020204" pitchFamily="34" charset="0"/>
              <a:buChar char="•"/>
            </a:pPr>
            <a:endParaRPr lang="en-US" sz="8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Adjourn</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Technical report drafts</a:t>
            </a:r>
          </a:p>
          <a:p>
            <a:pPr lvl="1">
              <a:lnSpc>
                <a:spcPct val="90000"/>
              </a:lnSpc>
            </a:pPr>
            <a:endParaRPr lang="en-US" dirty="0"/>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a:lnSpc>
                <a:spcPct val="90000"/>
              </a:lnSpc>
            </a:pPr>
            <a:r>
              <a:rPr lang="en-US" dirty="0"/>
              <a:t>Call for presentations</a:t>
            </a:r>
          </a:p>
          <a:p>
            <a:pPr lvl="1">
              <a:lnSpc>
                <a:spcPct val="90000"/>
              </a:lnSpc>
            </a:pPr>
            <a:r>
              <a:rPr lang="en-US" dirty="0"/>
              <a:t>Please let me know of the title, DCN, author and affiliation by </a:t>
            </a:r>
            <a:r>
              <a:rPr lang="en-US" dirty="0" err="1">
                <a:highlight>
                  <a:srgbClr val="FFFF00"/>
                </a:highlight>
              </a:rPr>
              <a:t>CoB</a:t>
            </a:r>
            <a:r>
              <a:rPr lang="en-US" dirty="0">
                <a:highlight>
                  <a:srgbClr val="FFFF00"/>
                </a:highlight>
              </a:rPr>
              <a:t> of Thursday July 24</a:t>
            </a:r>
            <a:r>
              <a:rPr lang="en-US" baseline="30000" dirty="0">
                <a:highlight>
                  <a:srgbClr val="FFFF00"/>
                </a:highlight>
              </a:rPr>
              <a:t>th</a:t>
            </a:r>
            <a:r>
              <a:rPr lang="en-US" dirty="0"/>
              <a:t>. </a:t>
            </a:r>
          </a:p>
          <a:p>
            <a:pPr lvl="1">
              <a:lnSpc>
                <a:spcPct val="90000"/>
              </a:lnSpc>
            </a:pPr>
            <a:endParaRPr lang="en-US" dirty="0"/>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July 2025</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a:xfrm>
            <a:off x="929217" y="332601"/>
            <a:ext cx="968214" cy="276999"/>
          </a:xfrm>
        </p:spPr>
        <p:txBody>
          <a:bodyPr/>
          <a:lstStyle/>
          <a:p>
            <a:pPr>
              <a:defRPr/>
            </a:pPr>
            <a:r>
              <a:rPr lang="en-US" dirty="0"/>
              <a:t>May 2025</a:t>
            </a:r>
          </a:p>
        </p:txBody>
      </p:sp>
      <p:sp>
        <p:nvSpPr>
          <p:cNvPr id="5123" name="Footer Placeholder 4"/>
          <p:cNvSpPr>
            <a:spLocks noGrp="1"/>
          </p:cNvSpPr>
          <p:nvPr>
            <p:ph type="ftr" sz="quarter" idx="11"/>
          </p:nvPr>
        </p:nvSpPr>
        <p:spPr>
          <a:xfrm>
            <a:off x="9816150" y="6475413"/>
            <a:ext cx="1575751" cy="169277"/>
          </a:xfrm>
          <a:noFill/>
        </p:spPr>
        <p:txBody>
          <a:bodyPr/>
          <a:lstStyle/>
          <a:p>
            <a:r>
              <a:rPr lang="en-US" sz="1100" dirty="0">
                <a:latin typeface="Times New Roman" charset="0"/>
              </a:rPr>
              <a:t>Xiaofei Wang (InterDigital)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2025</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May 2025 Warsaw Interim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sz="2400" dirty="0"/>
              <a:t>1 slot: </a:t>
            </a:r>
          </a:p>
          <a:p>
            <a:pPr marL="1200150" lvl="2" indent="-342900">
              <a:spcBef>
                <a:spcPts val="300"/>
              </a:spcBef>
              <a:buFont typeface="Arial" panose="020B0604020202020204" pitchFamily="34" charset="0"/>
              <a:buChar char="•"/>
            </a:pPr>
            <a:r>
              <a:rPr lang="en-US" altLang="en-US" dirty="0"/>
              <a:t>Tuesday May 13: 	</a:t>
            </a:r>
            <a:r>
              <a:rPr lang="en-US" altLang="en-US" b="1" dirty="0"/>
              <a:t>PM1</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sz="2800" dirty="0">
                <a:latin typeface="Verdana" panose="020B0604030504040204" pitchFamily="34" charset="0"/>
              </a:rPr>
              <a:t>11-25/710 </a:t>
            </a:r>
            <a:r>
              <a:rPr lang="en-US" sz="2800" b="0" i="0" dirty="0">
                <a:solidFill>
                  <a:srgbClr val="000000"/>
                </a:solidFill>
                <a:effectLst/>
                <a:latin typeface="Verdana" panose="020B0604030504040204" pitchFamily="34" charset="0"/>
              </a:rPr>
              <a:t>MAPC C-SR Scheduling with Multi-Armed Bandits </a:t>
            </a:r>
            <a:r>
              <a:rPr lang="en-US" sz="2800" b="0" i="0" dirty="0" err="1">
                <a:solidFill>
                  <a:srgbClr val="000000"/>
                </a:solidFill>
                <a:effectLst/>
                <a:latin typeface="Verdana" panose="020B0604030504040204" pitchFamily="34" charset="0"/>
              </a:rPr>
              <a:t>Revisite</a:t>
            </a:r>
            <a:r>
              <a:rPr lang="en-GB" sz="2800" b="0" dirty="0">
                <a:latin typeface="Verdana" panose="020B0604030504040204" pitchFamily="34" charset="0"/>
              </a:rPr>
              <a:t>, Szymon Szott (AGH University of Krakow)</a:t>
            </a:r>
          </a:p>
          <a:p>
            <a:pPr marL="457200">
              <a:spcBef>
                <a:spcPts val="0"/>
              </a:spcBef>
              <a:spcAft>
                <a:spcPts val="0"/>
              </a:spcAft>
              <a:buFont typeface="Arial" panose="020B0604020202020204" pitchFamily="34" charset="0"/>
              <a:buChar char="•"/>
            </a:pPr>
            <a:endParaRPr lang="en-GB" b="0" dirty="0">
              <a:latin typeface="Verdana" panose="020B0604030504040204" pitchFamily="34"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2025</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a:t>May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Xiaofei Wang (InterDigital)</a:t>
            </a:r>
          </a:p>
        </p:txBody>
      </p:sp>
    </p:spTree>
    <p:extLst>
      <p:ext uri="{BB962C8B-B14F-4D97-AF65-F5344CB8AC3E}">
        <p14:creationId xmlns:p14="http://schemas.microsoft.com/office/powerpoint/2010/main" val="239521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12194</TotalTime>
  <Words>1869</Words>
  <Application>Microsoft Office PowerPoint</Application>
  <PresentationFormat>Widescreen</PresentationFormat>
  <Paragraphs>221</Paragraphs>
  <Slides>17</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May 2025 Warsaw Plenary Agenda</vt:lpstr>
      <vt:lpstr>Abstract</vt:lpstr>
      <vt:lpstr>PowerPoint Presentation</vt:lpstr>
      <vt:lpstr>PowerPoint Presentation</vt:lpstr>
      <vt:lpstr>Registration for the May IEEE 802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Tuesday May 13, 2025 PM1</vt:lpstr>
      <vt:lpstr>Plans for July 2025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101</cp:revision>
  <cp:lastPrinted>1601-01-01T00:00:00Z</cp:lastPrinted>
  <dcterms:created xsi:type="dcterms:W3CDTF">2018-05-05T22:00:08Z</dcterms:created>
  <dcterms:modified xsi:type="dcterms:W3CDTF">2025-05-11T03:15:55Z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MSIP_Label_4d2f777e-4347-4fc6-823a-b44ab313546a_Enabled">
    <vt:lpwstr>true</vt:lpwstr>
  </property>
  <property fmtid="{D5CDD505-2E9C-101B-9397-08002B2CF9AE}" pid="9" name="MSIP_Label_4d2f777e-4347-4fc6-823a-b44ab313546a_SetDate">
    <vt:lpwstr>2024-07-05T13:39:08Z</vt:lpwstr>
  </property>
  <property fmtid="{D5CDD505-2E9C-101B-9397-08002B2CF9AE}" pid="10" name="MSIP_Label_4d2f777e-4347-4fc6-823a-b44ab313546a_Method">
    <vt:lpwstr>Standard</vt:lpwstr>
  </property>
  <property fmtid="{D5CDD505-2E9C-101B-9397-08002B2CF9AE}" pid="11" name="MSIP_Label_4d2f777e-4347-4fc6-823a-b44ab313546a_Name">
    <vt:lpwstr>Non-Public</vt:lpwstr>
  </property>
  <property fmtid="{D5CDD505-2E9C-101B-9397-08002B2CF9AE}" pid="12" name="MSIP_Label_4d2f777e-4347-4fc6-823a-b44ab313546a_SiteId">
    <vt:lpwstr>e351b779-f6d5-4e50-8568-80e922d180ae</vt:lpwstr>
  </property>
  <property fmtid="{D5CDD505-2E9C-101B-9397-08002B2CF9AE}" pid="13" name="MSIP_Label_4d2f777e-4347-4fc6-823a-b44ab313546a_ActionId">
    <vt:lpwstr>4d3e04d0-4b1a-41b0-8868-606f804b703b</vt:lpwstr>
  </property>
  <property fmtid="{D5CDD505-2E9C-101B-9397-08002B2CF9AE}" pid="14" name="MSIP_Label_4d2f777e-4347-4fc6-823a-b44ab313546a_ContentBits">
    <vt:lpwstr>0</vt:lpwstr>
  </property>
</Properties>
</file>