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4" r:id="rId15"/>
    <p:sldId id="2371" r:id="rId16"/>
    <p:sldId id="2372" r:id="rId17"/>
    <p:sldId id="2373" r:id="rId18"/>
    <p:sldId id="2374" r:id="rId19"/>
    <p:sldId id="2375"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p:cViewPr varScale="1">
        <p:scale>
          <a:sx n="112" d="100"/>
          <a:sy n="112" d="100"/>
        </p:scale>
        <p:origin x="57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4D74CB9A-C180-41D5-9DAB-2B6025263ACC}"/>
    <pc:docChg chg="custSel modSld modMainMaster">
      <pc:chgData name="Nikola Serafimovski" userId="105a20b8-82e7-4e30-9a7f-338da8645521" providerId="ADAL" clId="{4D74CB9A-C180-41D5-9DAB-2B6025263ACC}" dt="2025-05-14T08:51:05.281" v="310" actId="20577"/>
      <pc:docMkLst>
        <pc:docMk/>
      </pc:docMkLst>
      <pc:sldChg chg="modSp mod">
        <pc:chgData name="Nikola Serafimovski" userId="105a20b8-82e7-4e30-9a7f-338da8645521" providerId="ADAL" clId="{4D74CB9A-C180-41D5-9DAB-2B6025263ACC}" dt="2025-05-14T08:45:12.228" v="132"/>
        <pc:sldMkLst>
          <pc:docMk/>
          <pc:sldMk cId="0" sldId="264"/>
        </pc:sldMkLst>
        <pc:spChg chg="mod">
          <ac:chgData name="Nikola Serafimovski" userId="105a20b8-82e7-4e30-9a7f-338da8645521" providerId="ADAL" clId="{4D74CB9A-C180-41D5-9DAB-2B6025263ACC}" dt="2025-05-14T08:45:12.228" v="132"/>
          <ac:spMkLst>
            <pc:docMk/>
            <pc:sldMk cId="0" sldId="264"/>
            <ac:spMk id="8" creationId="{BDDF05F8-0808-A616-B224-466244C2098B}"/>
          </ac:spMkLst>
        </pc:spChg>
        <pc:spChg chg="mod">
          <ac:chgData name="Nikola Serafimovski" userId="105a20b8-82e7-4e30-9a7f-338da8645521" providerId="ADAL" clId="{4D74CB9A-C180-41D5-9DAB-2B6025263ACC}" dt="2025-05-14T08:44:31.770" v="103" actId="14100"/>
          <ac:spMkLst>
            <pc:docMk/>
            <pc:sldMk cId="0" sldId="264"/>
            <ac:spMk id="11265" creationId="{00000000-0000-0000-0000-000000000000}"/>
          </ac:spMkLst>
        </pc:spChg>
      </pc:sldChg>
      <pc:sldChg chg="modSp mod">
        <pc:chgData name="Nikola Serafimovski" userId="105a20b8-82e7-4e30-9a7f-338da8645521" providerId="ADAL" clId="{4D74CB9A-C180-41D5-9DAB-2B6025263ACC}" dt="2025-05-14T08:49:35.876" v="233" actId="20577"/>
        <pc:sldMkLst>
          <pc:docMk/>
          <pc:sldMk cId="1902133110" sldId="2373"/>
        </pc:sldMkLst>
        <pc:spChg chg="mod">
          <ac:chgData name="Nikola Serafimovski" userId="105a20b8-82e7-4e30-9a7f-338da8645521" providerId="ADAL" clId="{4D74CB9A-C180-41D5-9DAB-2B6025263ACC}" dt="2025-05-14T08:49:35.876" v="233" actId="20577"/>
          <ac:spMkLst>
            <pc:docMk/>
            <pc:sldMk cId="1902133110" sldId="2373"/>
            <ac:spMk id="8" creationId="{284DC3A2-AB1F-20E6-D61E-4DDB60FD1462}"/>
          </ac:spMkLst>
        </pc:spChg>
      </pc:sldChg>
      <pc:sldChg chg="modSp mod">
        <pc:chgData name="Nikola Serafimovski" userId="105a20b8-82e7-4e30-9a7f-338da8645521" providerId="ADAL" clId="{4D74CB9A-C180-41D5-9DAB-2B6025263ACC}" dt="2025-05-14T08:50:30.121" v="276" actId="20577"/>
        <pc:sldMkLst>
          <pc:docMk/>
          <pc:sldMk cId="2781249971" sldId="2374"/>
        </pc:sldMkLst>
        <pc:spChg chg="mod">
          <ac:chgData name="Nikola Serafimovski" userId="105a20b8-82e7-4e30-9a7f-338da8645521" providerId="ADAL" clId="{4D74CB9A-C180-41D5-9DAB-2B6025263ACC}" dt="2025-05-14T08:50:30.121" v="276" actId="20577"/>
          <ac:spMkLst>
            <pc:docMk/>
            <pc:sldMk cId="2781249971" sldId="2374"/>
            <ac:spMk id="8" creationId="{B52E8CEF-035A-4B39-2C7A-2AB828653DA0}"/>
          </ac:spMkLst>
        </pc:spChg>
      </pc:sldChg>
      <pc:sldChg chg="modSp mod">
        <pc:chgData name="Nikola Serafimovski" userId="105a20b8-82e7-4e30-9a7f-338da8645521" providerId="ADAL" clId="{4D74CB9A-C180-41D5-9DAB-2B6025263ACC}" dt="2025-05-14T08:51:05.281" v="310" actId="20577"/>
        <pc:sldMkLst>
          <pc:docMk/>
          <pc:sldMk cId="1943666615" sldId="2375"/>
        </pc:sldMkLst>
        <pc:spChg chg="mod">
          <ac:chgData name="Nikola Serafimovski" userId="105a20b8-82e7-4e30-9a7f-338da8645521" providerId="ADAL" clId="{4D74CB9A-C180-41D5-9DAB-2B6025263ACC}" dt="2025-05-14T08:51:05.281" v="310" actId="20577"/>
          <ac:spMkLst>
            <pc:docMk/>
            <pc:sldMk cId="1943666615" sldId="2375"/>
            <ac:spMk id="8" creationId="{7421433A-B9E8-FF8E-E4AF-FCB0769A4FA3}"/>
          </ac:spMkLst>
        </pc:spChg>
      </pc:sldChg>
      <pc:sldMasterChg chg="modSp mod">
        <pc:chgData name="Nikola Serafimovski" userId="105a20b8-82e7-4e30-9a7f-338da8645521" providerId="ADAL" clId="{4D74CB9A-C180-41D5-9DAB-2B6025263ACC}" dt="2025-05-14T08:41:33.958" v="1" actId="20577"/>
        <pc:sldMasterMkLst>
          <pc:docMk/>
          <pc:sldMasterMk cId="0" sldId="2147483648"/>
        </pc:sldMasterMkLst>
        <pc:spChg chg="mod">
          <ac:chgData name="Nikola Serafimovski" userId="105a20b8-82e7-4e30-9a7f-338da8645521" providerId="ADAL" clId="{4D74CB9A-C180-41D5-9DAB-2B6025263ACC}" dt="2025-05-14T08:41:33.95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90D2B34-58A4-D641-A10F-F030A158C38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F411A79-BE31-C94C-504C-0026B1C76A6A}"/>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491F4C5A-92A2-31C0-F603-271F04104706}"/>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9B826CD3-1FDC-DDFD-DB38-F8909AE7CDEE}"/>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9724E178-E23D-A820-9B00-BE7FB799C99A}"/>
              </a:ext>
            </a:extLst>
          </p:cNvPr>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a:extLst>
              <a:ext uri="{FF2B5EF4-FFF2-40B4-BE49-F238E27FC236}">
                <a16:creationId xmlns:a16="http://schemas.microsoft.com/office/drawing/2014/main" id="{C25C94C7-CCF2-FA17-FE2D-771A89E85CF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CC208BC6-1C34-DEEB-49B6-F7B2304B202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33278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59C178A-32FC-82BA-CBE7-33FB24C710A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EE20271-B054-9608-C0B2-C08835469A6A}"/>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EF27A535-76A3-9EDB-8F75-82283842F7AF}"/>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4D661029-82E5-E0F2-FC0D-F3E952314FC1}"/>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12EC934-6212-44B9-54F3-944A2784574B}"/>
              </a:ext>
            </a:extLst>
          </p:cNvPr>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a:extLst>
              <a:ext uri="{FF2B5EF4-FFF2-40B4-BE49-F238E27FC236}">
                <a16:creationId xmlns:a16="http://schemas.microsoft.com/office/drawing/2014/main" id="{F683983B-F37C-087D-99C9-01122E55699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89318FEA-4179-F2A9-2B01-D3C061227EE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37328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64BF5A9-D482-4C05-11CA-78FDC6D2237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9B46AE7-6CE6-2BB6-1C11-A0244AEC4216}"/>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469B4021-0A38-7293-B0AB-D67767ECA955}"/>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91600E61-667E-1030-0E9E-FD314A3F08C2}"/>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62057991-CCE1-5E88-EAF2-B77BCAB88929}"/>
              </a:ext>
            </a:extLst>
          </p:cNvPr>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a:extLst>
              <a:ext uri="{FF2B5EF4-FFF2-40B4-BE49-F238E27FC236}">
                <a16:creationId xmlns:a16="http://schemas.microsoft.com/office/drawing/2014/main" id="{D68B6FD6-43D3-BAE2-17D1-DD66BFFE579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BA58A25-8F69-4B0F-DDA2-B38D0D23FAA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0449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A4CE5E8-217A-581A-BB4F-DEC342D14C0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7F139C1-EEBF-9C75-E276-EDA3429F94E7}"/>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5DED4C6-B803-2B4D-2245-0BD0511A8F8D}"/>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D366FA35-F9E4-EDCE-3867-F2289F173589}"/>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CF607C3F-263A-AF6B-76BB-AEAB743A9DC8}"/>
              </a:ext>
            </a:extLst>
          </p:cNvPr>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a:extLst>
              <a:ext uri="{FF2B5EF4-FFF2-40B4-BE49-F238E27FC236}">
                <a16:creationId xmlns:a16="http://schemas.microsoft.com/office/drawing/2014/main" id="{6D2C1569-5165-FC31-CFE1-AEDDBA483150}"/>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2EA8DC36-13E8-453D-B55F-C5D766276F8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3948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D611F9-4096-FCA3-2B37-E42A10E70ED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E8589-4DA9-4580-71D0-F2DE66B3785D}"/>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C9DE7BE7-85EF-2A95-407F-CDB1525CE24F}"/>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7A8DBF33-1B79-01BB-7D5D-84BACCC0960D}"/>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F79AD907-119A-B1C1-8A84-9515A054CA6A}"/>
              </a:ext>
            </a:extLst>
          </p:cNvPr>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a:extLst>
              <a:ext uri="{FF2B5EF4-FFF2-40B4-BE49-F238E27FC236}">
                <a16:creationId xmlns:a16="http://schemas.microsoft.com/office/drawing/2014/main" id="{0083E85E-5B5C-13B2-169C-4C95BDF7823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BD38D541-8FAB-293D-B6C3-526DC13A7AB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2047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802.11-25/0616r3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TGbr</a:t>
            </a:r>
            <a:r>
              <a:rPr lang="en-US" altLang="en-US" dirty="0"/>
              <a:t> – 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2025-04-07</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a:t>
            </a:r>
            <a:r>
              <a:rPr lang="en-US" altLang="en-US" dirty="0" err="1"/>
              <a:t>TGbr</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730256524"/>
              </p:ext>
            </p:extLst>
          </p:nvPr>
        </p:nvGraphicFramePr>
        <p:xfrm>
          <a:off x="1945218" y="2204864"/>
          <a:ext cx="7696200" cy="2181924"/>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endParaRPr lang="en-US" sz="1500" dirty="0"/>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p>
                  </a:txBody>
                  <a:tcPr marT="45689" marB="45689"/>
                </a:tc>
                <a:tc>
                  <a:txBody>
                    <a:bodyPr/>
                    <a:lstStyle/>
                    <a:p>
                      <a:endParaRPr lang="en-US" sz="1500" dirty="0"/>
                    </a:p>
                  </a:txBody>
                  <a:tcPr marT="45689" marB="45689"/>
                </a:tc>
                <a:extLst>
                  <a:ext uri="{0D108BD9-81ED-4DB2-BD59-A6C34878D82A}">
                    <a16:rowId xmlns:a16="http://schemas.microsoft.com/office/drawing/2014/main" val="3572023586"/>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p>
                  </a:txBody>
                  <a:tcPr marT="45689" marB="45689"/>
                </a:tc>
                <a:tc>
                  <a:txBody>
                    <a:bodyPr/>
                    <a:lstStyle/>
                    <a:p>
                      <a:endParaRPr lang="en-US" sz="1500" dirty="0"/>
                    </a:p>
                  </a:txBody>
                  <a:tcPr marT="45689" marB="45689"/>
                </a:tc>
                <a:extLst>
                  <a:ext uri="{0D108BD9-81ED-4DB2-BD59-A6C34878D82A}">
                    <a16:rowId xmlns:a16="http://schemas.microsoft.com/office/drawing/2014/main" val="1134006593"/>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2"/>
            <a:ext cx="10361084" cy="3669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chemeClr val="tx2"/>
                </a:solidFill>
              </a:rPr>
              <a:t>Agenda items for the meeting</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a:xfrm>
            <a:off x="914401" y="1052737"/>
            <a:ext cx="10361084" cy="5041678"/>
          </a:xfrm>
        </p:spPr>
        <p:txBody>
          <a:bodyPr/>
          <a:lstStyle/>
          <a:p>
            <a:r>
              <a:rPr lang="en-GB" altLang="en-US" sz="2000" dirty="0"/>
              <a:t>Agenda Agreement </a:t>
            </a:r>
          </a:p>
          <a:p>
            <a:r>
              <a:rPr lang="en-GB" altLang="en-US" sz="2000" dirty="0"/>
              <a:t>Meeting minutes approval for the ELC SG</a:t>
            </a:r>
          </a:p>
          <a:p>
            <a:r>
              <a:rPr lang="en-GB" altLang="en-US" sz="2000" dirty="0"/>
              <a:t>Officer election</a:t>
            </a:r>
          </a:p>
          <a:p>
            <a:r>
              <a:rPr lang="en-GB" altLang="en-US" sz="2000" dirty="0"/>
              <a:t>Submissions to be discussed:</a:t>
            </a:r>
          </a:p>
          <a:p>
            <a:pPr>
              <a:buFont typeface="Arial" panose="020B0604020202020204" pitchFamily="34" charset="0"/>
              <a:buChar char="•"/>
            </a:pPr>
            <a:r>
              <a:rPr lang="en-GB" altLang="en-US" sz="1400" dirty="0"/>
              <a:t>Technical Proposals for Consideration (doc. 11-25/0830r0)</a:t>
            </a:r>
          </a:p>
          <a:p>
            <a:pPr>
              <a:buFont typeface="Arial" panose="020B0604020202020204" pitchFamily="34" charset="0"/>
              <a:buChar char="•"/>
            </a:pPr>
            <a:r>
              <a:rPr lang="en-GB" altLang="en-US" sz="1400" dirty="0"/>
              <a:t>Proposed timeline discussion (doc. 11-25/0912r0)</a:t>
            </a:r>
          </a:p>
          <a:p>
            <a:pPr>
              <a:buFont typeface="Arial" panose="020B0604020202020204" pitchFamily="34" charset="0"/>
              <a:buChar char="•"/>
            </a:pPr>
            <a:r>
              <a:rPr lang="en-GB" sz="1400" dirty="0"/>
              <a:t>PAPR reduction considerations (doc. 11-25/0945r0)</a:t>
            </a:r>
          </a:p>
          <a:p>
            <a:pPr>
              <a:buFont typeface="Arial" panose="020B0604020202020204" pitchFamily="34" charset="0"/>
              <a:buChar char="•"/>
            </a:pPr>
            <a:r>
              <a:rPr lang="en-GB" sz="1400" dirty="0"/>
              <a:t>On the timeline for </a:t>
            </a:r>
            <a:r>
              <a:rPr lang="en-GB" sz="1400" dirty="0" err="1"/>
              <a:t>TGbr</a:t>
            </a:r>
            <a:r>
              <a:rPr lang="en-GB" sz="1400" dirty="0"/>
              <a:t> (doc. 11-25/0956r0)</a:t>
            </a:r>
          </a:p>
          <a:p>
            <a:pPr>
              <a:buFont typeface="Arial" panose="020B0604020202020204" pitchFamily="34" charset="0"/>
              <a:buChar char="•"/>
            </a:pPr>
            <a:r>
              <a:rPr lang="en-GB" sz="1400" dirty="0"/>
              <a:t>Proposal for Addition to SFD (doc. 11-25/0962r0)</a:t>
            </a:r>
          </a:p>
          <a:p>
            <a:pPr marL="285750" indent="-285750">
              <a:buFont typeface="Arial" panose="020B0604020202020204" pitchFamily="34" charset="0"/>
              <a:buChar char="•"/>
            </a:pPr>
            <a:r>
              <a:rPr lang="en-GB" altLang="en-US" sz="1400" dirty="0"/>
              <a:t>Specifications Framework Document development (doc. 11-25/0941r0)</a:t>
            </a:r>
          </a:p>
          <a:p>
            <a:pPr marL="285750" indent="-285750">
              <a:buFont typeface="Arial" panose="020B0604020202020204" pitchFamily="34" charset="0"/>
              <a:buChar char="•"/>
            </a:pPr>
            <a:endParaRPr lang="en-GB" altLang="en-US" sz="1400" dirty="0"/>
          </a:p>
          <a:p>
            <a:pPr marL="0" indent="0"/>
            <a:r>
              <a:rPr lang="en-GB" altLang="en-US" sz="1400" dirty="0"/>
              <a:t>Motions</a:t>
            </a:r>
          </a:p>
          <a:p>
            <a:pPr marL="285750" indent="-285750">
              <a:buFont typeface="Arial" panose="020B0604020202020204" pitchFamily="34" charset="0"/>
              <a:buChar char="•"/>
            </a:pPr>
            <a:r>
              <a:rPr lang="en-GB" altLang="en-US" sz="1400" dirty="0"/>
              <a:t>Vice Chair confirmation</a:t>
            </a:r>
          </a:p>
          <a:p>
            <a:pPr marL="285750" indent="-285750">
              <a:buFont typeface="Arial" panose="020B0604020202020204" pitchFamily="34" charset="0"/>
              <a:buChar char="•"/>
            </a:pPr>
            <a:r>
              <a:rPr lang="en-GB" altLang="en-US" sz="1400" dirty="0"/>
              <a:t>Technical Editor and Secretary</a:t>
            </a:r>
          </a:p>
          <a:p>
            <a:pPr marL="285750" indent="-285750">
              <a:buFont typeface="Arial" panose="020B0604020202020204" pitchFamily="34" charset="0"/>
              <a:buChar char="•"/>
            </a:pPr>
            <a:r>
              <a:rPr lang="en-GB" altLang="en-US" sz="1400" dirty="0"/>
              <a:t>Technical motions</a:t>
            </a:r>
            <a:endParaRPr lang="en-GB" altLang="en-US" sz="2000" dirty="0"/>
          </a:p>
          <a:p>
            <a:pPr marL="0" indent="0"/>
            <a:r>
              <a:rPr lang="en-GB" altLang="en-US" sz="2000" dirty="0"/>
              <a:t>Timeline</a:t>
            </a:r>
          </a:p>
          <a:p>
            <a:pPr lvl="1">
              <a:buFont typeface="Arial" panose="020B0604020202020204" pitchFamily="34" charset="0"/>
              <a:buChar char="•"/>
            </a:pPr>
            <a:r>
              <a:rPr lang="en-GB" altLang="en-US" dirty="0"/>
              <a:t>Telecon schedule </a:t>
            </a:r>
          </a:p>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8BF3A-DBD5-ACEF-20BC-3C9507325FAA}"/>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A30FF5B-524D-EA1C-C0A8-5F8997053C4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a:t>
            </a:r>
          </a:p>
        </p:txBody>
      </p:sp>
      <p:sp>
        <p:nvSpPr>
          <p:cNvPr id="6" name="Slide Number Placeholder 5">
            <a:extLst>
              <a:ext uri="{FF2B5EF4-FFF2-40B4-BE49-F238E27FC236}">
                <a16:creationId xmlns:a16="http://schemas.microsoft.com/office/drawing/2014/main" id="{5EDB93F0-C52F-5450-BF98-BB5C66BD743C}"/>
              </a:ext>
            </a:extLst>
          </p:cNvPr>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a:extLst>
              <a:ext uri="{FF2B5EF4-FFF2-40B4-BE49-F238E27FC236}">
                <a16:creationId xmlns:a16="http://schemas.microsoft.com/office/drawing/2014/main" id="{20B1C923-AD65-D359-A331-BF982061FCA5}"/>
              </a:ext>
            </a:extLst>
          </p:cNvPr>
          <p:cNvSpPr>
            <a:spLocks noGrp="1"/>
          </p:cNvSpPr>
          <p:nvPr>
            <p:ph type="ftr" idx="14"/>
          </p:nvPr>
        </p:nvSpPr>
        <p:spPr/>
        <p:txBody>
          <a:bodyPr/>
          <a:lstStyle/>
          <a:p>
            <a:r>
              <a:rPr lang="en-GB"/>
              <a:t>Nikola Serafimovski, University of Cambridge</a:t>
            </a:r>
            <a:endParaRPr lang="en-GB" dirty="0"/>
          </a:p>
        </p:txBody>
      </p:sp>
      <p:sp>
        <p:nvSpPr>
          <p:cNvPr id="4" name="Date Placeholder 3">
            <a:extLst>
              <a:ext uri="{FF2B5EF4-FFF2-40B4-BE49-F238E27FC236}">
                <a16:creationId xmlns:a16="http://schemas.microsoft.com/office/drawing/2014/main" id="{4D59F326-9199-3D0E-4CBF-F727B7B332EA}"/>
              </a:ext>
            </a:extLst>
          </p:cNvPr>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07DE9D95-3CBC-9EEB-9D68-9B2E20752DED}"/>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0CDC1F9E-4D29-77DE-2580-2A064BD7F5EB}"/>
              </a:ext>
            </a:extLst>
          </p:cNvPr>
          <p:cNvSpPr>
            <a:spLocks noGrp="1"/>
          </p:cNvSpPr>
          <p:nvPr>
            <p:ph idx="1"/>
          </p:nvPr>
        </p:nvSpPr>
        <p:spPr/>
        <p:txBody>
          <a:bodyPr/>
          <a:lstStyle/>
          <a:p>
            <a:r>
              <a:rPr lang="en-GB" dirty="0"/>
              <a:t>Approve the ELC SG meeting minutes doc. 11-25/0461r0</a:t>
            </a:r>
          </a:p>
          <a:p>
            <a:endParaRPr lang="en-GB" dirty="0"/>
          </a:p>
          <a:p>
            <a:r>
              <a:rPr lang="en-GB" dirty="0"/>
              <a:t>Moved: Mohamed Islim</a:t>
            </a:r>
          </a:p>
          <a:p>
            <a:r>
              <a:rPr lang="en-GB" dirty="0"/>
              <a:t>Seconded: Volker Jungnickel</a:t>
            </a:r>
          </a:p>
          <a:p>
            <a:endParaRPr lang="en-GB" dirty="0"/>
          </a:p>
          <a:p>
            <a:r>
              <a:rPr lang="en-GB" dirty="0"/>
              <a:t>Result (Y/N/A): unanimous </a:t>
            </a:r>
          </a:p>
        </p:txBody>
      </p:sp>
    </p:spTree>
    <p:extLst>
      <p:ext uri="{BB962C8B-B14F-4D97-AF65-F5344CB8AC3E}">
        <p14:creationId xmlns:p14="http://schemas.microsoft.com/office/powerpoint/2010/main" val="1708739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D8E253-7D16-42FF-C75F-E15559B3CF79}"/>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7946564E-99B0-F464-786A-E8F0E162C55D}"/>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a:t>
            </a:r>
          </a:p>
        </p:txBody>
      </p:sp>
      <p:sp>
        <p:nvSpPr>
          <p:cNvPr id="6" name="Slide Number Placeholder 5">
            <a:extLst>
              <a:ext uri="{FF2B5EF4-FFF2-40B4-BE49-F238E27FC236}">
                <a16:creationId xmlns:a16="http://schemas.microsoft.com/office/drawing/2014/main" id="{C8044F5C-5EBD-BBDC-193B-43FA139A2EF4}"/>
              </a:ext>
            </a:extLst>
          </p:cNvPr>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a:extLst>
              <a:ext uri="{FF2B5EF4-FFF2-40B4-BE49-F238E27FC236}">
                <a16:creationId xmlns:a16="http://schemas.microsoft.com/office/drawing/2014/main" id="{85A9C67F-C25F-E277-85E3-A424083939D0}"/>
              </a:ext>
            </a:extLst>
          </p:cNvPr>
          <p:cNvSpPr>
            <a:spLocks noGrp="1"/>
          </p:cNvSpPr>
          <p:nvPr>
            <p:ph type="ftr" idx="14"/>
          </p:nvPr>
        </p:nvSpPr>
        <p:spPr/>
        <p:txBody>
          <a:bodyPr/>
          <a:lstStyle/>
          <a:p>
            <a:r>
              <a:rPr lang="en-GB"/>
              <a:t>Nikola Serafimovski, University of Cambridge</a:t>
            </a:r>
            <a:endParaRPr lang="en-GB" dirty="0"/>
          </a:p>
        </p:txBody>
      </p:sp>
      <p:sp>
        <p:nvSpPr>
          <p:cNvPr id="4" name="Date Placeholder 3">
            <a:extLst>
              <a:ext uri="{FF2B5EF4-FFF2-40B4-BE49-F238E27FC236}">
                <a16:creationId xmlns:a16="http://schemas.microsoft.com/office/drawing/2014/main" id="{FA1F70B1-1A49-D5F2-B2E0-1DD81A8348A2}"/>
              </a:ext>
            </a:extLst>
          </p:cNvPr>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2C0A9AEE-F984-80C4-89E9-45D28D87B97A}"/>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71D6ADB2-1C2C-F55F-A499-D298905435A2}"/>
              </a:ext>
            </a:extLst>
          </p:cNvPr>
          <p:cNvSpPr>
            <a:spLocks noGrp="1"/>
          </p:cNvSpPr>
          <p:nvPr>
            <p:ph idx="1"/>
          </p:nvPr>
        </p:nvSpPr>
        <p:spPr/>
        <p:txBody>
          <a:bodyPr/>
          <a:lstStyle/>
          <a:p>
            <a:r>
              <a:rPr lang="en-GB" dirty="0"/>
              <a:t>Approve doc. 11-25/0912r1 as the initial </a:t>
            </a:r>
            <a:r>
              <a:rPr lang="en-GB" dirty="0" err="1"/>
              <a:t>TGbr</a:t>
            </a:r>
            <a:r>
              <a:rPr lang="en-GB" dirty="0"/>
              <a:t> work plan</a:t>
            </a:r>
          </a:p>
          <a:p>
            <a:endParaRPr lang="en-GB" dirty="0"/>
          </a:p>
          <a:p>
            <a:r>
              <a:rPr lang="en-GB" dirty="0"/>
              <a:t>Mover: Volker Jungnickel </a:t>
            </a:r>
          </a:p>
          <a:p>
            <a:r>
              <a:rPr lang="en-GB" dirty="0"/>
              <a:t>Seconded: Mohamed Islim</a:t>
            </a:r>
          </a:p>
          <a:p>
            <a:endParaRPr lang="en-GB" dirty="0"/>
          </a:p>
          <a:p>
            <a:r>
              <a:rPr lang="en-GB" dirty="0"/>
              <a:t>Result (Y/N/A): 11/1/0</a:t>
            </a:r>
          </a:p>
        </p:txBody>
      </p:sp>
    </p:spTree>
    <p:extLst>
      <p:ext uri="{BB962C8B-B14F-4D97-AF65-F5344CB8AC3E}">
        <p14:creationId xmlns:p14="http://schemas.microsoft.com/office/powerpoint/2010/main" val="2328155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C8FFD-AFA8-ABDB-80E3-A50C17C677B0}"/>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873903ED-225C-55FC-2F01-04165BB339DF}"/>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a:t>
            </a:r>
          </a:p>
        </p:txBody>
      </p:sp>
      <p:sp>
        <p:nvSpPr>
          <p:cNvPr id="6" name="Slide Number Placeholder 5">
            <a:extLst>
              <a:ext uri="{FF2B5EF4-FFF2-40B4-BE49-F238E27FC236}">
                <a16:creationId xmlns:a16="http://schemas.microsoft.com/office/drawing/2014/main" id="{2F511E35-09EC-0F6E-F638-AABD2D8CC9D0}"/>
              </a:ext>
            </a:extLst>
          </p:cNvPr>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a:extLst>
              <a:ext uri="{FF2B5EF4-FFF2-40B4-BE49-F238E27FC236}">
                <a16:creationId xmlns:a16="http://schemas.microsoft.com/office/drawing/2014/main" id="{FA9FCC07-0C7C-BDC4-528A-CBF2DB0F4C4E}"/>
              </a:ext>
            </a:extLst>
          </p:cNvPr>
          <p:cNvSpPr>
            <a:spLocks noGrp="1"/>
          </p:cNvSpPr>
          <p:nvPr>
            <p:ph type="ftr" idx="14"/>
          </p:nvPr>
        </p:nvSpPr>
        <p:spPr/>
        <p:txBody>
          <a:bodyPr/>
          <a:lstStyle/>
          <a:p>
            <a:r>
              <a:rPr lang="en-GB"/>
              <a:t>Nikola Serafimovski, University of Cambridge</a:t>
            </a:r>
            <a:endParaRPr lang="en-GB" dirty="0"/>
          </a:p>
        </p:txBody>
      </p:sp>
      <p:sp>
        <p:nvSpPr>
          <p:cNvPr id="4" name="Date Placeholder 3">
            <a:extLst>
              <a:ext uri="{FF2B5EF4-FFF2-40B4-BE49-F238E27FC236}">
                <a16:creationId xmlns:a16="http://schemas.microsoft.com/office/drawing/2014/main" id="{CE87C418-770A-0059-DE46-D8423023F6FB}"/>
              </a:ext>
            </a:extLst>
          </p:cNvPr>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E7194BAD-837D-08DF-C8EB-38999AFC7039}"/>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284DC3A2-AB1F-20E6-D61E-4DDB60FD1462}"/>
              </a:ext>
            </a:extLst>
          </p:cNvPr>
          <p:cNvSpPr>
            <a:spLocks noGrp="1"/>
          </p:cNvSpPr>
          <p:nvPr>
            <p:ph idx="1"/>
          </p:nvPr>
        </p:nvSpPr>
        <p:spPr/>
        <p:txBody>
          <a:bodyPr/>
          <a:lstStyle/>
          <a:p>
            <a:r>
              <a:rPr lang="en-GB" dirty="0"/>
              <a:t>Approve Stefan Videv (Kyocera SLD Laser) and Mohamed Islim (</a:t>
            </a:r>
            <a:r>
              <a:rPr lang="en-GB" dirty="0" err="1"/>
              <a:t>pureLiFi</a:t>
            </a:r>
            <a:r>
              <a:rPr lang="en-GB" dirty="0"/>
              <a:t>) as the Vice-Chairs for </a:t>
            </a:r>
            <a:r>
              <a:rPr lang="en-GB" dirty="0" err="1"/>
              <a:t>TGbr</a:t>
            </a:r>
            <a:endParaRPr lang="en-GB" dirty="0"/>
          </a:p>
          <a:p>
            <a:endParaRPr lang="en-GB" dirty="0"/>
          </a:p>
          <a:p>
            <a:r>
              <a:rPr lang="en-GB" dirty="0"/>
              <a:t>Mover: Sovan Das</a:t>
            </a:r>
          </a:p>
          <a:p>
            <a:r>
              <a:rPr lang="en-GB" dirty="0"/>
              <a:t>Seconded: Volker Jungnickel</a:t>
            </a:r>
          </a:p>
          <a:p>
            <a:endParaRPr lang="en-GB" dirty="0"/>
          </a:p>
          <a:p>
            <a:r>
              <a:rPr lang="en-GB" dirty="0"/>
              <a:t>Result (Y/N/A): unanimous </a:t>
            </a:r>
          </a:p>
        </p:txBody>
      </p:sp>
    </p:spTree>
    <p:extLst>
      <p:ext uri="{BB962C8B-B14F-4D97-AF65-F5344CB8AC3E}">
        <p14:creationId xmlns:p14="http://schemas.microsoft.com/office/powerpoint/2010/main" val="1902133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99EAEC-493C-28D9-C384-0F4EEBB6F3C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81FE8F7-1812-AB39-74D6-0401FBF6408D}"/>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a:t>
            </a:r>
          </a:p>
        </p:txBody>
      </p:sp>
      <p:sp>
        <p:nvSpPr>
          <p:cNvPr id="6" name="Slide Number Placeholder 5">
            <a:extLst>
              <a:ext uri="{FF2B5EF4-FFF2-40B4-BE49-F238E27FC236}">
                <a16:creationId xmlns:a16="http://schemas.microsoft.com/office/drawing/2014/main" id="{58EF219C-EC5E-13BA-69F3-2FFF0608340E}"/>
              </a:ext>
            </a:extLst>
          </p:cNvPr>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a:extLst>
              <a:ext uri="{FF2B5EF4-FFF2-40B4-BE49-F238E27FC236}">
                <a16:creationId xmlns:a16="http://schemas.microsoft.com/office/drawing/2014/main" id="{B441B2AA-4DF6-65C3-36E8-D6D5C546F233}"/>
              </a:ext>
            </a:extLst>
          </p:cNvPr>
          <p:cNvSpPr>
            <a:spLocks noGrp="1"/>
          </p:cNvSpPr>
          <p:nvPr>
            <p:ph type="ftr" idx="14"/>
          </p:nvPr>
        </p:nvSpPr>
        <p:spPr/>
        <p:txBody>
          <a:bodyPr/>
          <a:lstStyle/>
          <a:p>
            <a:r>
              <a:rPr lang="en-GB"/>
              <a:t>Nikola Serafimovski, University of Cambridge</a:t>
            </a:r>
            <a:endParaRPr lang="en-GB" dirty="0"/>
          </a:p>
        </p:txBody>
      </p:sp>
      <p:sp>
        <p:nvSpPr>
          <p:cNvPr id="4" name="Date Placeholder 3">
            <a:extLst>
              <a:ext uri="{FF2B5EF4-FFF2-40B4-BE49-F238E27FC236}">
                <a16:creationId xmlns:a16="http://schemas.microsoft.com/office/drawing/2014/main" id="{0DF16836-6915-3473-D1A9-55984359A475}"/>
              </a:ext>
            </a:extLst>
          </p:cNvPr>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12B6D19B-CC71-0365-7502-4902394200D5}"/>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52E8CEF-035A-4B39-2C7A-2AB828653DA0}"/>
              </a:ext>
            </a:extLst>
          </p:cNvPr>
          <p:cNvSpPr>
            <a:spLocks noGrp="1"/>
          </p:cNvSpPr>
          <p:nvPr>
            <p:ph idx="1"/>
          </p:nvPr>
        </p:nvSpPr>
        <p:spPr/>
        <p:txBody>
          <a:bodyPr/>
          <a:lstStyle/>
          <a:p>
            <a:r>
              <a:rPr lang="en-GB" dirty="0"/>
              <a:t>Approve Tuncer Baykas as </a:t>
            </a:r>
            <a:r>
              <a:rPr lang="en-GB" dirty="0" err="1"/>
              <a:t>TGbr</a:t>
            </a:r>
            <a:r>
              <a:rPr lang="en-GB" dirty="0"/>
              <a:t> Secretary </a:t>
            </a:r>
          </a:p>
          <a:p>
            <a:endParaRPr lang="en-GB" dirty="0"/>
          </a:p>
          <a:p>
            <a:r>
              <a:rPr lang="en-GB" dirty="0"/>
              <a:t>Mover: Volker Jungnickel</a:t>
            </a:r>
          </a:p>
          <a:p>
            <a:r>
              <a:rPr lang="en-GB" dirty="0"/>
              <a:t>Seconded: Stefan Videv</a:t>
            </a:r>
          </a:p>
          <a:p>
            <a:endParaRPr lang="en-GB" dirty="0"/>
          </a:p>
          <a:p>
            <a:r>
              <a:rPr lang="en-GB" dirty="0"/>
              <a:t>Result (Y/N/A): unanimous </a:t>
            </a:r>
          </a:p>
        </p:txBody>
      </p:sp>
    </p:spTree>
    <p:extLst>
      <p:ext uri="{BB962C8B-B14F-4D97-AF65-F5344CB8AC3E}">
        <p14:creationId xmlns:p14="http://schemas.microsoft.com/office/powerpoint/2010/main" val="2781249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7B7A7-0005-3AF7-9303-50B3698C344D}"/>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9BDAC7D-AACD-4856-6B15-08DF51F1656E}"/>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a:t>
            </a:r>
          </a:p>
        </p:txBody>
      </p:sp>
      <p:sp>
        <p:nvSpPr>
          <p:cNvPr id="6" name="Slide Number Placeholder 5">
            <a:extLst>
              <a:ext uri="{FF2B5EF4-FFF2-40B4-BE49-F238E27FC236}">
                <a16:creationId xmlns:a16="http://schemas.microsoft.com/office/drawing/2014/main" id="{1CDEE571-90B5-9AC1-CB0E-0209CBDE7336}"/>
              </a:ext>
            </a:extLst>
          </p:cNvPr>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a:extLst>
              <a:ext uri="{FF2B5EF4-FFF2-40B4-BE49-F238E27FC236}">
                <a16:creationId xmlns:a16="http://schemas.microsoft.com/office/drawing/2014/main" id="{29EAAB40-1083-8F26-1C0F-D20925787B67}"/>
              </a:ext>
            </a:extLst>
          </p:cNvPr>
          <p:cNvSpPr>
            <a:spLocks noGrp="1"/>
          </p:cNvSpPr>
          <p:nvPr>
            <p:ph type="ftr" idx="14"/>
          </p:nvPr>
        </p:nvSpPr>
        <p:spPr/>
        <p:txBody>
          <a:bodyPr/>
          <a:lstStyle/>
          <a:p>
            <a:r>
              <a:rPr lang="en-GB"/>
              <a:t>Nikola Serafimovski, University of Cambridge</a:t>
            </a:r>
            <a:endParaRPr lang="en-GB" dirty="0"/>
          </a:p>
        </p:txBody>
      </p:sp>
      <p:sp>
        <p:nvSpPr>
          <p:cNvPr id="4" name="Date Placeholder 3">
            <a:extLst>
              <a:ext uri="{FF2B5EF4-FFF2-40B4-BE49-F238E27FC236}">
                <a16:creationId xmlns:a16="http://schemas.microsoft.com/office/drawing/2014/main" id="{98893903-BE0E-8A49-ED61-6157C51584CB}"/>
              </a:ext>
            </a:extLst>
          </p:cNvPr>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011043AC-E1C3-E5A3-3896-0AF7934348B8}"/>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7421433A-B9E8-FF8E-E4AF-FCB0769A4FA3}"/>
              </a:ext>
            </a:extLst>
          </p:cNvPr>
          <p:cNvSpPr>
            <a:spLocks noGrp="1"/>
          </p:cNvSpPr>
          <p:nvPr>
            <p:ph idx="1"/>
          </p:nvPr>
        </p:nvSpPr>
        <p:spPr/>
        <p:txBody>
          <a:bodyPr/>
          <a:lstStyle/>
          <a:p>
            <a:r>
              <a:rPr lang="en-GB" dirty="0"/>
              <a:t>Approve Volker Jungnickel as </a:t>
            </a:r>
            <a:r>
              <a:rPr lang="en-GB" dirty="0" err="1"/>
              <a:t>TGbr</a:t>
            </a:r>
            <a:r>
              <a:rPr lang="en-GB" dirty="0"/>
              <a:t> Technical Editor</a:t>
            </a:r>
          </a:p>
          <a:p>
            <a:endParaRPr lang="en-GB" dirty="0"/>
          </a:p>
          <a:p>
            <a:r>
              <a:rPr lang="en-GB" dirty="0"/>
              <a:t>Mover: Tuncer Baykas</a:t>
            </a:r>
          </a:p>
          <a:p>
            <a:r>
              <a:rPr lang="en-GB" dirty="0"/>
              <a:t>Seconded: Sovan Das</a:t>
            </a:r>
          </a:p>
          <a:p>
            <a:endParaRPr lang="en-GB" dirty="0"/>
          </a:p>
          <a:p>
            <a:r>
              <a:rPr lang="en-GB" dirty="0"/>
              <a:t>Result (Y/N/A): unanimous </a:t>
            </a:r>
          </a:p>
        </p:txBody>
      </p:sp>
    </p:spTree>
    <p:extLst>
      <p:ext uri="{BB962C8B-B14F-4D97-AF65-F5344CB8AC3E}">
        <p14:creationId xmlns:p14="http://schemas.microsoft.com/office/powerpoint/2010/main" val="1943666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Task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May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https://touchpoint.eventsair.com/2025-may-ieee-802-wireless-interim-session</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10041</TotalTime>
  <Words>2054</Words>
  <Application>Microsoft Office PowerPoint</Application>
  <PresentationFormat>Widescreen</PresentationFormat>
  <Paragraphs>275</Paragraphs>
  <Slides>19</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MS Gothic</vt:lpstr>
      <vt:lpstr>Arial</vt:lpstr>
      <vt:lpstr>Arial Unicode MS</vt:lpstr>
      <vt:lpstr>Calibri</vt:lpstr>
      <vt:lpstr>Monotype Sorts</vt:lpstr>
      <vt:lpstr>Times New Roman</vt:lpstr>
      <vt:lpstr>Office Theme</vt:lpstr>
      <vt:lpstr>Document</vt:lpstr>
      <vt:lpstr>TGbr – Enhanced Light Communications Agenda</vt:lpstr>
      <vt:lpstr>Abstract</vt:lpstr>
      <vt:lpstr>Registration for the May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 </vt:lpstr>
      <vt:lpstr>Motion </vt:lpstr>
      <vt:lpstr>Motion </vt:lpstr>
      <vt:lpstr>Motion </vt:lpstr>
      <vt:lpstr>Motion </vt:lpstr>
      <vt:lpstr>Motion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11-25-0616-00-00br-may-2025-TGbr-agenda</dc:title>
  <dc:creator>Serafimovski, Nikola</dc:creator>
  <cp:lastModifiedBy>Nikola Serafimovski</cp:lastModifiedBy>
  <cp:revision>110</cp:revision>
  <cp:lastPrinted>1601-01-01T00:00:00Z</cp:lastPrinted>
  <dcterms:created xsi:type="dcterms:W3CDTF">2019-08-08T09:50:31Z</dcterms:created>
  <dcterms:modified xsi:type="dcterms:W3CDTF">2025-05-14T08:51:14Z</dcterms:modified>
</cp:coreProperties>
</file>