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31" r:id="rId5"/>
    <p:sldId id="332" r:id="rId6"/>
    <p:sldId id="386" r:id="rId7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43" autoAdjust="0"/>
  </p:normalViewPr>
  <p:slideViewPr>
    <p:cSldViewPr>
      <p:cViewPr varScale="1">
        <p:scale>
          <a:sx n="67" d="100"/>
          <a:sy n="67" d="100"/>
        </p:scale>
        <p:origin x="869" y="53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0888"/>
            <a:ext cx="6596062" cy="3711575"/>
          </a:xfrm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May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7232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March 2025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27232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802.11-25/0959r1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5/11-25-0604-00-auto-agenda-for-automotive-tig-2025-may.pptx" TargetMode="External"/><Relationship Id="rId7" Type="http://schemas.openxmlformats.org/officeDocument/2006/relationships/hyperlink" Target="https://mentor.ieee.org/802.11/dcn/25/11-25-0943-02-auto-auto-tig-meeting-minutes-2025-may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5/11-25-0832-01-auto-follow-up-on-proposed-ieee-802-11-automotive-tig-technical-report-text.doc" TargetMode="External"/><Relationship Id="rId5" Type="http://schemas.openxmlformats.org/officeDocument/2006/relationships/hyperlink" Target="https://mentor.ieee.org/802.11/dcn/25/11-25-0733-00-auto-thoughts-on-throughput-improvement-for-high-mobility-stas.potx" TargetMode="External"/><Relationship Id="rId4" Type="http://schemas.openxmlformats.org/officeDocument/2006/relationships/hyperlink" Target="https://mentor.ieee.org/802.11/dcn/25/11-25-0896-01-auto-location-information-assisted-ap-discovery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968214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May 2025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26023" y="6475413"/>
            <a:ext cx="1798569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</a:t>
            </a:r>
            <a:r>
              <a:rPr lang="en-GB" sz="1200" b="0" dirty="0" err="1"/>
              <a:t>Farafir</a:t>
            </a:r>
            <a:r>
              <a:rPr lang="en-GB" sz="1200" b="0" dirty="0"/>
              <a:t>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Automotive TIG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2025-05-16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730937"/>
              </p:ext>
            </p:extLst>
          </p:nvPr>
        </p:nvGraphicFramePr>
        <p:xfrm>
          <a:off x="2086710" y="2744789"/>
          <a:ext cx="9675812" cy="236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590328" imgH="2353359" progId="Word.Document.8">
                  <p:embed/>
                </p:oleObj>
              </mc:Choice>
              <mc:Fallback>
                <p:oleObj name="Document" r:id="rId3" imgW="9590328" imgH="2353359" progId="Word.Document.8">
                  <p:embed/>
                  <p:pic>
                    <p:nvPicPr>
                      <p:cNvPr id="133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6710" y="2744789"/>
                        <a:ext cx="9675812" cy="2360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968214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May 2025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26023" y="6484694"/>
            <a:ext cx="1798569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</a:t>
            </a:r>
            <a:r>
              <a:rPr lang="en-GB" sz="1200" b="0" dirty="0" err="1"/>
              <a:t>Farafir</a:t>
            </a:r>
            <a:r>
              <a:rPr lang="en-GB" sz="1200" b="0" dirty="0"/>
              <a:t>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9576" y="1746738"/>
            <a:ext cx="7346447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AUTO TIG</a:t>
            </a:r>
          </a:p>
          <a:p>
            <a:pPr algn="ctr">
              <a:buFontTx/>
              <a:buNone/>
            </a:pPr>
            <a:r>
              <a:rPr lang="en-US" altLang="en-US" sz="3200" dirty="0"/>
              <a:t>May 2025</a:t>
            </a:r>
            <a:r>
              <a:rPr lang="en-GB" altLang="en-US" sz="3200" dirty="0"/>
              <a:t> mixed-mode meeting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968214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May 2025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26023" y="6475413"/>
            <a:ext cx="1798569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</a:t>
            </a:r>
            <a:r>
              <a:rPr lang="en-GB" sz="1200" b="0" dirty="0" err="1"/>
              <a:t>Farafir</a:t>
            </a:r>
            <a:r>
              <a:rPr lang="en-GB" sz="1200" b="0" dirty="0"/>
              <a:t>)</a:t>
            </a: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7368" y="548680"/>
            <a:ext cx="11593288" cy="518457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altLang="en-US" sz="2800" dirty="0"/>
              <a:t>Summary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000" dirty="0"/>
              <a:t>Final Agenda</a:t>
            </a:r>
          </a:p>
          <a:p>
            <a:pPr marL="857250" lvl="1" indent="-457200">
              <a:spcBef>
                <a:spcPts val="0"/>
              </a:spcBef>
              <a:defRPr/>
            </a:pPr>
            <a:r>
              <a:rPr lang="en-GB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https://mentor.ieee.org/802.11/dcn/25/11-25-0604-00-auto-agenda-for-automotive-tig-2025-may.pptx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Presentation of submissions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“Location Information Assisted AP Discovery,” Hitoshi Morioka (SRC Software)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https://mentor.ieee.org/802.11/dcn/25/11-25-0896-01-auto-location-information-assisted-ap-discovery.pptx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“Thoughts on Throughput Improvement for high-mobility STAs,” Azin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Neishaboori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(General Motors)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https://mentor.ieee.org/802.11/dcn/25/11-25-0733-00-auto-thoughts-on-throughput-improvement-for-high-mobility-stas.potx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Follow-up on proposed IEEE 802.11 Automotive TIG Technical Report Text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,” Jing Ma (Toyota)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https://mentor.ieee.org/802.11/dcn/25/11-25-0832-01-auto-follow-up-on-proposed-ieee-802-11-automotive-tig-technical-report-text.doc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spcBef>
                <a:spcPts val="0"/>
              </a:spcBef>
            </a:pPr>
            <a:r>
              <a:rPr lang="en-GB" altLang="en-US" sz="2000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sz="1800" dirty="0">
                <a:hlinkClick r:id="rId7"/>
              </a:rPr>
              <a:t>https://mentor.ieee.org/802.11/dcn/25/11-25-0943-02-auto-auto-tig-meeting-minutes-2025-may.docx</a:t>
            </a:r>
            <a:r>
              <a:rPr lang="en-GB" altLang="en-US" sz="1800" dirty="0"/>
              <a:t> </a:t>
            </a:r>
          </a:p>
          <a:p>
            <a:pPr>
              <a:spcBef>
                <a:spcPts val="0"/>
              </a:spcBef>
            </a:pPr>
            <a:r>
              <a:rPr lang="en-GB" altLang="ko-KR" dirty="0">
                <a:ea typeface="Gulim" pitchFamily="34" charset="-127"/>
              </a:rPr>
              <a:t>Plans for July</a:t>
            </a:r>
            <a:endParaRPr lang="en-US" altLang="en-US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sz="1800" dirty="0"/>
              <a:t>Presentations on use cases, requirements and KPIs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sz="2000" dirty="0"/>
              <a:t>No motions or teleconferences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sz="1800" dirty="0"/>
              <a:t>Request of the IEEE 802.11 WG to extend the Automotive TIG until January 2026</a:t>
            </a:r>
            <a:endParaRPr lang="en-GB" alt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BAB92-3537-4FD7-A540-1B32C8074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9472A8-DBA4-42B5-B827-F0450C8C1DF2}">
  <ds:schemaRefs>
    <ds:schemaRef ds:uri="http://purl.org/dc/elements/1.1/"/>
    <ds:schemaRef ds:uri="cc9c437c-ae0c-4066-8d90-a0f7de786127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24967</TotalTime>
  <Words>254</Words>
  <Application>Microsoft Office PowerPoint</Application>
  <PresentationFormat>Widescreen</PresentationFormat>
  <Paragraphs>43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Gulim</vt:lpstr>
      <vt:lpstr>Arial</vt:lpstr>
      <vt:lpstr>Times New Roman</vt:lpstr>
      <vt:lpstr>802-11-Submission</vt:lpstr>
      <vt:lpstr>Document</vt:lpstr>
      <vt:lpstr>Automotive TIG 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James Lansford</cp:lastModifiedBy>
  <cp:revision>885</cp:revision>
  <cp:lastPrinted>1998-02-10T13:28:06Z</cp:lastPrinted>
  <dcterms:created xsi:type="dcterms:W3CDTF">2004-12-02T14:01:45Z</dcterms:created>
  <dcterms:modified xsi:type="dcterms:W3CDTF">2025-05-15T16:27:28Z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