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7" d="100"/>
          <a:sy n="67" d="100"/>
        </p:scale>
        <p:origin x="869" y="5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802.11-25/0959r1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604-00-auto-agenda-for-automotive-tig-2025-may.pptx" TargetMode="External"/><Relationship Id="rId7" Type="http://schemas.openxmlformats.org/officeDocument/2006/relationships/hyperlink" Target="https://mentor.ieee.org/802.11/dcn/25/11-25-0943-02-auto-auto-tig-meeting-minutes-2025-may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832-01-auto-follow-up-on-proposed-ieee-802-11-automotive-tig-technical-report-text.doc" TargetMode="External"/><Relationship Id="rId5" Type="http://schemas.openxmlformats.org/officeDocument/2006/relationships/hyperlink" Target="https://mentor.ieee.org/802.11/dcn/25/11-25-0733-00-auto-thoughts-on-throughput-improvement-for-high-mobility-stas.potx" TargetMode="External"/><Relationship Id="rId4" Type="http://schemas.openxmlformats.org/officeDocument/2006/relationships/hyperlink" Target="https://mentor.ieee.org/802.11/dcn/25/11-25-0896-01-auto-location-information-assisted-ap-discovery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2025-05-16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May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https://mentor.ieee.org/802.11/dcn/25/11-25-0604-00-auto-agenda-for-automotive-tig-2025-may.pptx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“Location Information Assisted AP Discovery,” Hitoshi Morioka (SRC Software)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https://mentor.ieee.org/802.11/dcn/25/11-25-0896-01-auto-location-information-assisted-ap-discovery.pptx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“Thoughts on Throughput Improvement for high-mobility STAs,” Azin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Neishaboori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(General Motors)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https://mentor.ieee.org/802.11/dcn/25/11-25-0733-00-auto-thoughts-on-throughput-improvement-for-high-mobility-stas.potx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Follow-up on proposed IEEE 802.11 Automotive TIG Technical Report Text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,”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https://mentor.ieee.org/802.11/dcn/25/11-25-0832-01-auto-follow-up-on-proposed-ieee-802-11-automotive-tig-technical-report-text.doc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>
                <a:hlinkClick r:id="rId7"/>
              </a:rPr>
              <a:t>https://mentor.ieee.org/802.11/dcn/25/11-25-0943-02-auto-auto-tig-meeting-minutes-2025-may.docx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or teleconferences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Request of the IEEE 802.11 WG to extend the Automotive TIG until January 2026</a:t>
            </a:r>
            <a:endParaRPr lang="en-GB" alt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24967</TotalTime>
  <Words>254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885</cp:revision>
  <cp:lastPrinted>1998-02-10T13:28:06Z</cp:lastPrinted>
  <dcterms:created xsi:type="dcterms:W3CDTF">2004-12-02T14:01:45Z</dcterms:created>
  <dcterms:modified xsi:type="dcterms:W3CDTF">2025-05-15T16:27:28Z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